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67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5" d="100"/>
          <a:sy n="75" d="100"/>
        </p:scale>
        <p:origin x="72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svg"/><Relationship Id="rId2" Type="http://schemas.openxmlformats.org/officeDocument/2006/relationships/image" Target="../media/image5.svg"/><Relationship Id="rId16" Type="http://schemas.openxmlformats.org/officeDocument/2006/relationships/image" Target="../media/image19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Relationship Id="rId14" Type="http://schemas.openxmlformats.org/officeDocument/2006/relationships/image" Target="../media/image17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13" Type="http://schemas.openxmlformats.org/officeDocument/2006/relationships/image" Target="../media/image4.png"/><Relationship Id="rId3" Type="http://schemas.openxmlformats.org/officeDocument/2006/relationships/image" Target="../media/image21.png"/><Relationship Id="rId7" Type="http://schemas.openxmlformats.org/officeDocument/2006/relationships/image" Target="../media/image23.png"/><Relationship Id="rId12" Type="http://schemas.openxmlformats.org/officeDocument/2006/relationships/image" Target="../media/image17.svg"/><Relationship Id="rId2" Type="http://schemas.openxmlformats.org/officeDocument/2006/relationships/image" Target="../media/image7.svg"/><Relationship Id="rId16" Type="http://schemas.openxmlformats.org/officeDocument/2006/relationships/image" Target="../media/image19.svg"/><Relationship Id="rId1" Type="http://schemas.openxmlformats.org/officeDocument/2006/relationships/image" Target="../media/image20.png"/><Relationship Id="rId6" Type="http://schemas.openxmlformats.org/officeDocument/2006/relationships/image" Target="../media/image11.svg"/><Relationship Id="rId11" Type="http://schemas.openxmlformats.org/officeDocument/2006/relationships/image" Target="../media/image16.png"/><Relationship Id="rId5" Type="http://schemas.openxmlformats.org/officeDocument/2006/relationships/image" Target="../media/image22.png"/><Relationship Id="rId15" Type="http://schemas.openxmlformats.org/officeDocument/2006/relationships/image" Target="../media/image18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Relationship Id="rId14" Type="http://schemas.openxmlformats.org/officeDocument/2006/relationships/image" Target="../media/image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coloredtext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1">
        <a:alpha val="0"/>
      </a:schemeClr>
    </dgm:fillClrLst>
    <dgm:linClrLst meth="repeat">
      <a:schemeClr val="accent1">
        <a:alpha val="0"/>
      </a:schemeClr>
    </dgm:linClrLst>
    <dgm:effectClrLst/>
    <dgm:txLinClrLst/>
    <dgm:txFillClrLst meth="repeat">
      <a:schemeClr val="accent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1DF69A4-EBB8-4C03-828B-3B86EE40801E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coloredtext_accent1_2" csCatId="accent1" phldr="1"/>
      <dgm:spPr/>
      <dgm:t>
        <a:bodyPr/>
        <a:lstStyle/>
        <a:p>
          <a:endParaRPr lang="en-US"/>
        </a:p>
      </dgm:t>
    </dgm:pt>
    <dgm:pt modelId="{25B45EDE-795C-46FD-BB98-77E1CEFDDA01}">
      <dgm:prSet/>
      <dgm:spPr/>
      <dgm:t>
        <a:bodyPr/>
        <a:lstStyle/>
        <a:p>
          <a:pPr>
            <a:defRPr cap="all"/>
          </a:pPr>
          <a:r>
            <a:rPr lang="en-GB"/>
            <a:t>Introduction</a:t>
          </a:r>
          <a:endParaRPr lang="en-US"/>
        </a:p>
      </dgm:t>
    </dgm:pt>
    <dgm:pt modelId="{E3103D8C-4DBC-4DCE-875F-71925DC183CD}" type="parTrans" cxnId="{70478481-C1FB-45D2-9FBF-BB3CC937D497}">
      <dgm:prSet/>
      <dgm:spPr/>
      <dgm:t>
        <a:bodyPr/>
        <a:lstStyle/>
        <a:p>
          <a:endParaRPr lang="en-US"/>
        </a:p>
      </dgm:t>
    </dgm:pt>
    <dgm:pt modelId="{BC4F5A00-6D04-43F8-A352-1DF7F1687B1D}" type="sibTrans" cxnId="{70478481-C1FB-45D2-9FBF-BB3CC937D497}">
      <dgm:prSet/>
      <dgm:spPr/>
      <dgm:t>
        <a:bodyPr/>
        <a:lstStyle/>
        <a:p>
          <a:endParaRPr lang="en-US"/>
        </a:p>
      </dgm:t>
    </dgm:pt>
    <dgm:pt modelId="{8695B3F0-4AFC-4FE3-922E-190BBC0CB374}">
      <dgm:prSet/>
      <dgm:spPr/>
      <dgm:t>
        <a:bodyPr/>
        <a:lstStyle/>
        <a:p>
          <a:pPr>
            <a:defRPr cap="all"/>
          </a:pPr>
          <a:r>
            <a:rPr lang="en-GB"/>
            <a:t>Project Description</a:t>
          </a:r>
          <a:endParaRPr lang="en-US"/>
        </a:p>
      </dgm:t>
    </dgm:pt>
    <dgm:pt modelId="{57F33E64-0701-44E5-BF66-2E4F66FAC29F}" type="parTrans" cxnId="{5034E389-F992-41E3-BA9C-9A8FB4D31C23}">
      <dgm:prSet/>
      <dgm:spPr/>
      <dgm:t>
        <a:bodyPr/>
        <a:lstStyle/>
        <a:p>
          <a:endParaRPr lang="en-US"/>
        </a:p>
      </dgm:t>
    </dgm:pt>
    <dgm:pt modelId="{CAE387A9-414F-475C-A028-34F00D4F1A89}" type="sibTrans" cxnId="{5034E389-F992-41E3-BA9C-9A8FB4D31C23}">
      <dgm:prSet/>
      <dgm:spPr/>
      <dgm:t>
        <a:bodyPr/>
        <a:lstStyle/>
        <a:p>
          <a:endParaRPr lang="en-US"/>
        </a:p>
      </dgm:t>
    </dgm:pt>
    <dgm:pt modelId="{F60A1555-A3EA-438B-84E0-272981DD522D}">
      <dgm:prSet/>
      <dgm:spPr/>
      <dgm:t>
        <a:bodyPr/>
        <a:lstStyle/>
        <a:p>
          <a:pPr>
            <a:defRPr cap="all"/>
          </a:pPr>
          <a:r>
            <a:rPr lang="en-GB"/>
            <a:t>Problems</a:t>
          </a:r>
          <a:endParaRPr lang="en-US"/>
        </a:p>
      </dgm:t>
    </dgm:pt>
    <dgm:pt modelId="{CEEF3FB6-6CED-4C73-837B-867EE8A7FF49}" type="parTrans" cxnId="{2E95EE36-92D2-4681-A75F-E84DFEC23123}">
      <dgm:prSet/>
      <dgm:spPr/>
      <dgm:t>
        <a:bodyPr/>
        <a:lstStyle/>
        <a:p>
          <a:endParaRPr lang="en-US"/>
        </a:p>
      </dgm:t>
    </dgm:pt>
    <dgm:pt modelId="{98FA6BBA-A13F-4101-BC73-750A608A4625}" type="sibTrans" cxnId="{2E95EE36-92D2-4681-A75F-E84DFEC23123}">
      <dgm:prSet/>
      <dgm:spPr/>
      <dgm:t>
        <a:bodyPr/>
        <a:lstStyle/>
        <a:p>
          <a:endParaRPr lang="en-US"/>
        </a:p>
      </dgm:t>
    </dgm:pt>
    <dgm:pt modelId="{45643FAA-7782-4E5F-A85F-658A0596BD05}">
      <dgm:prSet/>
      <dgm:spPr/>
      <dgm:t>
        <a:bodyPr/>
        <a:lstStyle/>
        <a:p>
          <a:pPr>
            <a:defRPr cap="all"/>
          </a:pPr>
          <a:r>
            <a:rPr lang="en-GB"/>
            <a:t>Solutions</a:t>
          </a:r>
          <a:endParaRPr lang="en-US"/>
        </a:p>
      </dgm:t>
    </dgm:pt>
    <dgm:pt modelId="{EF05F0A6-E430-4C71-9726-A4A6251F1E02}" type="parTrans" cxnId="{99551DE5-7578-4935-8B1E-957C909C52C2}">
      <dgm:prSet/>
      <dgm:spPr/>
      <dgm:t>
        <a:bodyPr/>
        <a:lstStyle/>
        <a:p>
          <a:endParaRPr lang="en-US"/>
        </a:p>
      </dgm:t>
    </dgm:pt>
    <dgm:pt modelId="{EE6BC817-BD4F-407D-898F-F09FED328739}" type="sibTrans" cxnId="{99551DE5-7578-4935-8B1E-957C909C52C2}">
      <dgm:prSet/>
      <dgm:spPr/>
      <dgm:t>
        <a:bodyPr/>
        <a:lstStyle/>
        <a:p>
          <a:endParaRPr lang="en-US"/>
        </a:p>
      </dgm:t>
    </dgm:pt>
    <dgm:pt modelId="{91D5B608-FBB4-47D0-B812-B08F5D11EF82}">
      <dgm:prSet/>
      <dgm:spPr/>
      <dgm:t>
        <a:bodyPr/>
        <a:lstStyle/>
        <a:p>
          <a:pPr>
            <a:defRPr cap="all"/>
          </a:pPr>
          <a:r>
            <a:rPr lang="en-GB"/>
            <a:t>Employee UI</a:t>
          </a:r>
          <a:endParaRPr lang="en-US"/>
        </a:p>
      </dgm:t>
    </dgm:pt>
    <dgm:pt modelId="{6B520A89-75CA-4698-851A-990121A1322D}" type="parTrans" cxnId="{BE418BEE-E352-477E-AA5C-099A486E639C}">
      <dgm:prSet/>
      <dgm:spPr/>
      <dgm:t>
        <a:bodyPr/>
        <a:lstStyle/>
        <a:p>
          <a:endParaRPr lang="en-US"/>
        </a:p>
      </dgm:t>
    </dgm:pt>
    <dgm:pt modelId="{837B9CB1-E0DB-4099-8D07-2D3303D8D83D}" type="sibTrans" cxnId="{BE418BEE-E352-477E-AA5C-099A486E639C}">
      <dgm:prSet/>
      <dgm:spPr/>
      <dgm:t>
        <a:bodyPr/>
        <a:lstStyle/>
        <a:p>
          <a:endParaRPr lang="en-US"/>
        </a:p>
      </dgm:t>
    </dgm:pt>
    <dgm:pt modelId="{02457DD0-1F6E-4267-AB44-57EAE006E177}">
      <dgm:prSet/>
      <dgm:spPr/>
      <dgm:t>
        <a:bodyPr/>
        <a:lstStyle/>
        <a:p>
          <a:pPr>
            <a:defRPr cap="all"/>
          </a:pPr>
          <a:r>
            <a:rPr lang="en-GB"/>
            <a:t>Student UI</a:t>
          </a:r>
          <a:endParaRPr lang="en-US"/>
        </a:p>
      </dgm:t>
    </dgm:pt>
    <dgm:pt modelId="{0427A020-81DA-4B8C-8A43-F2CF932492CE}" type="parTrans" cxnId="{BC45A1E6-B9FB-4338-BEE7-24C6F6ED89E3}">
      <dgm:prSet/>
      <dgm:spPr/>
      <dgm:t>
        <a:bodyPr/>
        <a:lstStyle/>
        <a:p>
          <a:endParaRPr lang="en-US"/>
        </a:p>
      </dgm:t>
    </dgm:pt>
    <dgm:pt modelId="{8EA5AC81-FE71-46F5-92F6-94A8433D6187}" type="sibTrans" cxnId="{BC45A1E6-B9FB-4338-BEE7-24C6F6ED89E3}">
      <dgm:prSet/>
      <dgm:spPr/>
      <dgm:t>
        <a:bodyPr/>
        <a:lstStyle/>
        <a:p>
          <a:endParaRPr lang="en-US"/>
        </a:p>
      </dgm:t>
    </dgm:pt>
    <dgm:pt modelId="{85D0CFF8-1916-4BDC-93CB-C1C06264D288}">
      <dgm:prSet/>
      <dgm:spPr>
        <a:blipFill rotWithShape="0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pPr>
            <a:defRPr cap="all"/>
          </a:pPr>
          <a:r>
            <a:rPr lang="en-GB"/>
            <a:t>Results</a:t>
          </a:r>
          <a:endParaRPr lang="en-US"/>
        </a:p>
      </dgm:t>
    </dgm:pt>
    <dgm:pt modelId="{213F305F-5CB8-4833-B4CE-FE42EC0F955A}" type="sibTrans" cxnId="{E43C4F62-D583-4D24-BF1A-69010B628A7D}">
      <dgm:prSet/>
      <dgm:spPr/>
      <dgm:t>
        <a:bodyPr/>
        <a:lstStyle/>
        <a:p>
          <a:endParaRPr lang="en-US"/>
        </a:p>
      </dgm:t>
    </dgm:pt>
    <dgm:pt modelId="{8195630A-218E-4DF8-9BCE-88949F7FBE8A}" type="parTrans" cxnId="{E43C4F62-D583-4D24-BF1A-69010B628A7D}">
      <dgm:prSet/>
      <dgm:spPr/>
      <dgm:t>
        <a:bodyPr/>
        <a:lstStyle/>
        <a:p>
          <a:endParaRPr lang="en-US"/>
        </a:p>
      </dgm:t>
    </dgm:pt>
    <dgm:pt modelId="{24B6DDB7-CD3F-4014-917B-C619DBC327C9}">
      <dgm:prSet/>
      <dgm:spPr>
        <a:blipFill rotWithShape="0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pPr>
            <a:defRPr cap="all"/>
          </a:pPr>
          <a:r>
            <a:rPr lang="en-GB"/>
            <a:t>RefLECTION</a:t>
          </a:r>
          <a:endParaRPr lang="en-US"/>
        </a:p>
      </dgm:t>
    </dgm:pt>
    <dgm:pt modelId="{CF018650-BC1E-439E-B8E2-65622C7EAAE4}" type="parTrans" cxnId="{8CC837B2-11CC-46A6-9121-A3EEA87EF0F1}">
      <dgm:prSet/>
      <dgm:spPr/>
      <dgm:t>
        <a:bodyPr/>
        <a:lstStyle/>
        <a:p>
          <a:endParaRPr lang="en-NL"/>
        </a:p>
      </dgm:t>
    </dgm:pt>
    <dgm:pt modelId="{766CFD73-5D65-45CD-A52D-37411F761ED4}" type="sibTrans" cxnId="{8CC837B2-11CC-46A6-9121-A3EEA87EF0F1}">
      <dgm:prSet/>
      <dgm:spPr/>
      <dgm:t>
        <a:bodyPr/>
        <a:lstStyle/>
        <a:p>
          <a:endParaRPr lang="en-NL"/>
        </a:p>
      </dgm:t>
    </dgm:pt>
    <dgm:pt modelId="{F3F87B95-6527-41EC-8DC9-264962B41706}" type="pres">
      <dgm:prSet presAssocID="{41DF69A4-EBB8-4C03-828B-3B86EE40801E}" presName="root" presStyleCnt="0">
        <dgm:presLayoutVars>
          <dgm:dir/>
          <dgm:resizeHandles val="exact"/>
        </dgm:presLayoutVars>
      </dgm:prSet>
      <dgm:spPr/>
    </dgm:pt>
    <dgm:pt modelId="{C33187A5-08EF-4791-99AC-C223C0CC36B0}" type="pres">
      <dgm:prSet presAssocID="{25B45EDE-795C-46FD-BB98-77E1CEFDDA01}" presName="compNode" presStyleCnt="0"/>
      <dgm:spPr/>
    </dgm:pt>
    <dgm:pt modelId="{6BEAC4C8-38E5-4273-967E-28D3C579E30B}" type="pres">
      <dgm:prSet presAssocID="{25B45EDE-795C-46FD-BB98-77E1CEFDDA01}" presName="iconBgRect" presStyleLbl="bgShp" presStyleIdx="0" presStyleCnt="8"/>
      <dgm:spPr/>
    </dgm:pt>
    <dgm:pt modelId="{BD83280B-02E3-4CC3-A91C-BCD922DC71CC}" type="pres">
      <dgm:prSet presAssocID="{25B45EDE-795C-46FD-BB98-77E1CEFDDA01}" presName="iconRect" presStyleLbl="node1" presStyleIdx="0" presStyleCnt="8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acher"/>
        </a:ext>
      </dgm:extLst>
    </dgm:pt>
    <dgm:pt modelId="{B6903730-D31D-4977-8CDA-CF23B0372381}" type="pres">
      <dgm:prSet presAssocID="{25B45EDE-795C-46FD-BB98-77E1CEFDDA01}" presName="spaceRect" presStyleCnt="0"/>
      <dgm:spPr/>
    </dgm:pt>
    <dgm:pt modelId="{214F71F0-B381-4602-8DA2-06AB2F22231A}" type="pres">
      <dgm:prSet presAssocID="{25B45EDE-795C-46FD-BB98-77E1CEFDDA01}" presName="textRect" presStyleLbl="revTx" presStyleIdx="0" presStyleCnt="8">
        <dgm:presLayoutVars>
          <dgm:chMax val="1"/>
          <dgm:chPref val="1"/>
        </dgm:presLayoutVars>
      </dgm:prSet>
      <dgm:spPr/>
    </dgm:pt>
    <dgm:pt modelId="{C93475DD-1F95-4A19-BD80-B93E3A89B286}" type="pres">
      <dgm:prSet presAssocID="{BC4F5A00-6D04-43F8-A352-1DF7F1687B1D}" presName="sibTrans" presStyleCnt="0"/>
      <dgm:spPr/>
    </dgm:pt>
    <dgm:pt modelId="{C4FE3ECC-0A17-4D0E-B353-AFC4E6AAF451}" type="pres">
      <dgm:prSet presAssocID="{8695B3F0-4AFC-4FE3-922E-190BBC0CB374}" presName="compNode" presStyleCnt="0"/>
      <dgm:spPr/>
    </dgm:pt>
    <dgm:pt modelId="{C12D39C6-DE5D-4FFB-AE16-57338FC9A5E3}" type="pres">
      <dgm:prSet presAssocID="{8695B3F0-4AFC-4FE3-922E-190BBC0CB374}" presName="iconBgRect" presStyleLbl="bgShp" presStyleIdx="1" presStyleCnt="8"/>
      <dgm:spPr/>
    </dgm:pt>
    <dgm:pt modelId="{30EC30AE-DB36-4A64-99D8-20DD9A7EC350}" type="pres">
      <dgm:prSet presAssocID="{8695B3F0-4AFC-4FE3-922E-190BBC0CB374}" presName="iconRect" presStyleLbl="node1" presStyleIdx="1" presStyleCnt="8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43A84416-97ED-4BB7-855D-6340F70D1C0A}" type="pres">
      <dgm:prSet presAssocID="{8695B3F0-4AFC-4FE3-922E-190BBC0CB374}" presName="spaceRect" presStyleCnt="0"/>
      <dgm:spPr/>
    </dgm:pt>
    <dgm:pt modelId="{B82C2245-CD9F-471D-806F-B9560C1AF369}" type="pres">
      <dgm:prSet presAssocID="{8695B3F0-4AFC-4FE3-922E-190BBC0CB374}" presName="textRect" presStyleLbl="revTx" presStyleIdx="1" presStyleCnt="8">
        <dgm:presLayoutVars>
          <dgm:chMax val="1"/>
          <dgm:chPref val="1"/>
        </dgm:presLayoutVars>
      </dgm:prSet>
      <dgm:spPr/>
    </dgm:pt>
    <dgm:pt modelId="{DD7CA7FA-EF25-4D7D-94CD-7C8948E0AE4F}" type="pres">
      <dgm:prSet presAssocID="{CAE387A9-414F-475C-A028-34F00D4F1A89}" presName="sibTrans" presStyleCnt="0"/>
      <dgm:spPr/>
    </dgm:pt>
    <dgm:pt modelId="{8D2F6CA5-0231-4C85-A31D-03B0F2C76792}" type="pres">
      <dgm:prSet presAssocID="{F60A1555-A3EA-438B-84E0-272981DD522D}" presName="compNode" presStyleCnt="0"/>
      <dgm:spPr/>
    </dgm:pt>
    <dgm:pt modelId="{289A60BA-1251-439A-9053-A09095D818B3}" type="pres">
      <dgm:prSet presAssocID="{F60A1555-A3EA-438B-84E0-272981DD522D}" presName="iconBgRect" presStyleLbl="bgShp" presStyleIdx="2" presStyleCnt="8"/>
      <dgm:spPr/>
    </dgm:pt>
    <dgm:pt modelId="{6E516190-A12E-4B3D-B99B-CD213B4616D1}" type="pres">
      <dgm:prSet presAssocID="{F60A1555-A3EA-438B-84E0-272981DD522D}" presName="iconRect" presStyleLbl="node1" presStyleIdx="2" presStyleCnt="8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arning"/>
        </a:ext>
      </dgm:extLst>
    </dgm:pt>
    <dgm:pt modelId="{96514B77-903A-4F89-9094-DC8B3F218EF4}" type="pres">
      <dgm:prSet presAssocID="{F60A1555-A3EA-438B-84E0-272981DD522D}" presName="spaceRect" presStyleCnt="0"/>
      <dgm:spPr/>
    </dgm:pt>
    <dgm:pt modelId="{D66E1506-ECC9-4188-8C60-CFB997FDBE85}" type="pres">
      <dgm:prSet presAssocID="{F60A1555-A3EA-438B-84E0-272981DD522D}" presName="textRect" presStyleLbl="revTx" presStyleIdx="2" presStyleCnt="8">
        <dgm:presLayoutVars>
          <dgm:chMax val="1"/>
          <dgm:chPref val="1"/>
        </dgm:presLayoutVars>
      </dgm:prSet>
      <dgm:spPr/>
    </dgm:pt>
    <dgm:pt modelId="{ECBE4EA8-CCD3-45AC-9F8D-941E2A8D16A7}" type="pres">
      <dgm:prSet presAssocID="{98FA6BBA-A13F-4101-BC73-750A608A4625}" presName="sibTrans" presStyleCnt="0"/>
      <dgm:spPr/>
    </dgm:pt>
    <dgm:pt modelId="{98ACB58D-F8F1-44B2-A575-64639F392F2E}" type="pres">
      <dgm:prSet presAssocID="{45643FAA-7782-4E5F-A85F-658A0596BD05}" presName="compNode" presStyleCnt="0"/>
      <dgm:spPr/>
    </dgm:pt>
    <dgm:pt modelId="{66D58116-D38C-4773-9390-40BC15D9C8FA}" type="pres">
      <dgm:prSet presAssocID="{45643FAA-7782-4E5F-A85F-658A0596BD05}" presName="iconBgRect" presStyleLbl="bgShp" presStyleIdx="3" presStyleCnt="8"/>
      <dgm:spPr/>
    </dgm:pt>
    <dgm:pt modelId="{C32B83AC-9357-4CDD-8385-2CCE13FFDEBE}" type="pres">
      <dgm:prSet presAssocID="{45643FAA-7782-4E5F-A85F-658A0596BD05}" presName="iconRect" presStyleLbl="node1" presStyleIdx="3" presStyleCnt="8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ghtbulb"/>
        </a:ext>
      </dgm:extLst>
    </dgm:pt>
    <dgm:pt modelId="{753AC830-BB44-4280-B604-4D05935A57B5}" type="pres">
      <dgm:prSet presAssocID="{45643FAA-7782-4E5F-A85F-658A0596BD05}" presName="spaceRect" presStyleCnt="0"/>
      <dgm:spPr/>
    </dgm:pt>
    <dgm:pt modelId="{509FDE16-167F-467B-A101-73750997C7EB}" type="pres">
      <dgm:prSet presAssocID="{45643FAA-7782-4E5F-A85F-658A0596BD05}" presName="textRect" presStyleLbl="revTx" presStyleIdx="3" presStyleCnt="8">
        <dgm:presLayoutVars>
          <dgm:chMax val="1"/>
          <dgm:chPref val="1"/>
        </dgm:presLayoutVars>
      </dgm:prSet>
      <dgm:spPr/>
    </dgm:pt>
    <dgm:pt modelId="{9ACB9582-A991-4364-B81C-661CB4FD7401}" type="pres">
      <dgm:prSet presAssocID="{EE6BC817-BD4F-407D-898F-F09FED328739}" presName="sibTrans" presStyleCnt="0"/>
      <dgm:spPr/>
    </dgm:pt>
    <dgm:pt modelId="{AB79573F-023C-4CD5-809F-0928D20F8B9E}" type="pres">
      <dgm:prSet presAssocID="{91D5B608-FBB4-47D0-B812-B08F5D11EF82}" presName="compNode" presStyleCnt="0"/>
      <dgm:spPr/>
    </dgm:pt>
    <dgm:pt modelId="{6C47A686-62D3-431B-9D1B-907D4DAB4A5F}" type="pres">
      <dgm:prSet presAssocID="{91D5B608-FBB4-47D0-B812-B08F5D11EF82}" presName="iconBgRect" presStyleLbl="bgShp" presStyleIdx="4" presStyleCnt="8"/>
      <dgm:spPr/>
    </dgm:pt>
    <dgm:pt modelId="{1E184CEA-65B6-4796-8A23-F6E27CE16477}" type="pres">
      <dgm:prSet presAssocID="{91D5B608-FBB4-47D0-B812-B08F5D11EF82}" presName="iconRect" presStyleLbl="node1" presStyleIdx="4" presStyleCnt="8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owser window"/>
        </a:ext>
      </dgm:extLst>
    </dgm:pt>
    <dgm:pt modelId="{F45F5B49-0ECA-4B09-846C-F64763BA720A}" type="pres">
      <dgm:prSet presAssocID="{91D5B608-FBB4-47D0-B812-B08F5D11EF82}" presName="spaceRect" presStyleCnt="0"/>
      <dgm:spPr/>
    </dgm:pt>
    <dgm:pt modelId="{EB649634-046E-4107-89C0-7F8546E6B593}" type="pres">
      <dgm:prSet presAssocID="{91D5B608-FBB4-47D0-B812-B08F5D11EF82}" presName="textRect" presStyleLbl="revTx" presStyleIdx="4" presStyleCnt="8">
        <dgm:presLayoutVars>
          <dgm:chMax val="1"/>
          <dgm:chPref val="1"/>
        </dgm:presLayoutVars>
      </dgm:prSet>
      <dgm:spPr/>
    </dgm:pt>
    <dgm:pt modelId="{C5588FB5-AE72-41AE-BA2B-E827253D15D5}" type="pres">
      <dgm:prSet presAssocID="{837B9CB1-E0DB-4099-8D07-2D3303D8D83D}" presName="sibTrans" presStyleCnt="0"/>
      <dgm:spPr/>
    </dgm:pt>
    <dgm:pt modelId="{C79E67AE-58EE-43F7-AD66-28AF33AF5F46}" type="pres">
      <dgm:prSet presAssocID="{02457DD0-1F6E-4267-AB44-57EAE006E177}" presName="compNode" presStyleCnt="0"/>
      <dgm:spPr/>
    </dgm:pt>
    <dgm:pt modelId="{E643A4EE-C833-4D0E-AE18-0837B153F97F}" type="pres">
      <dgm:prSet presAssocID="{02457DD0-1F6E-4267-AB44-57EAE006E177}" presName="iconBgRect" presStyleLbl="bgShp" presStyleIdx="5" presStyleCnt="8"/>
      <dgm:spPr/>
    </dgm:pt>
    <dgm:pt modelId="{2DB07340-F06F-4BC3-970A-8743A3C62F81}" type="pres">
      <dgm:prSet presAssocID="{02457DD0-1F6E-4267-AB44-57EAE006E177}" presName="iconRect" presStyleLbl="node1" presStyleIdx="5" presStyleCnt="8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owser window"/>
        </a:ext>
      </dgm:extLst>
    </dgm:pt>
    <dgm:pt modelId="{05E102DF-480B-4450-ABBE-E2C29E13C098}" type="pres">
      <dgm:prSet presAssocID="{02457DD0-1F6E-4267-AB44-57EAE006E177}" presName="spaceRect" presStyleCnt="0"/>
      <dgm:spPr/>
    </dgm:pt>
    <dgm:pt modelId="{90107857-5809-46AA-B492-531267EE3A86}" type="pres">
      <dgm:prSet presAssocID="{02457DD0-1F6E-4267-AB44-57EAE006E177}" presName="textRect" presStyleLbl="revTx" presStyleIdx="5" presStyleCnt="8">
        <dgm:presLayoutVars>
          <dgm:chMax val="1"/>
          <dgm:chPref val="1"/>
        </dgm:presLayoutVars>
      </dgm:prSet>
      <dgm:spPr/>
    </dgm:pt>
    <dgm:pt modelId="{6F5DC79A-8CA2-4C21-90D2-7271E127C0BC}" type="pres">
      <dgm:prSet presAssocID="{8EA5AC81-FE71-46F5-92F6-94A8433D6187}" presName="sibTrans" presStyleCnt="0"/>
      <dgm:spPr/>
    </dgm:pt>
    <dgm:pt modelId="{E4319393-2DA2-41F2-829D-40761D99E945}" type="pres">
      <dgm:prSet presAssocID="{85D0CFF8-1916-4BDC-93CB-C1C06264D288}" presName="compNode" presStyleCnt="0"/>
      <dgm:spPr/>
    </dgm:pt>
    <dgm:pt modelId="{87B0609B-8B24-4056-8228-367A4FA0FC0F}" type="pres">
      <dgm:prSet presAssocID="{85D0CFF8-1916-4BDC-93CB-C1C06264D288}" presName="iconBgRect" presStyleLbl="bgShp" presStyleIdx="6" presStyleCnt="8"/>
      <dgm:spPr/>
    </dgm:pt>
    <dgm:pt modelId="{F3BAB744-6713-4840-BF89-ACE76B985724}" type="pres">
      <dgm:prSet presAssocID="{85D0CFF8-1916-4BDC-93CB-C1C06264D288}" presName="iconRect" presStyleLbl="node1" presStyleIdx="6" presStyleCnt="8"/>
      <dgm:spPr>
        <a:blipFill rotWithShape="1"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21D0A11D-45DF-43F1-9D53-4BE0E8E7B510}" type="pres">
      <dgm:prSet presAssocID="{85D0CFF8-1916-4BDC-93CB-C1C06264D288}" presName="spaceRect" presStyleCnt="0"/>
      <dgm:spPr/>
    </dgm:pt>
    <dgm:pt modelId="{2C97266A-3FD7-43BC-8EEF-B7A46CB3FBDD}" type="pres">
      <dgm:prSet presAssocID="{85D0CFF8-1916-4BDC-93CB-C1C06264D288}" presName="textRect" presStyleLbl="revTx" presStyleIdx="6" presStyleCnt="8">
        <dgm:presLayoutVars>
          <dgm:chMax val="1"/>
          <dgm:chPref val="1"/>
        </dgm:presLayoutVars>
      </dgm:prSet>
      <dgm:spPr/>
    </dgm:pt>
    <dgm:pt modelId="{6B0FF413-6796-405C-93BC-8C81CF7827F2}" type="pres">
      <dgm:prSet presAssocID="{213F305F-5CB8-4833-B4CE-FE42EC0F955A}" presName="sibTrans" presStyleCnt="0"/>
      <dgm:spPr/>
    </dgm:pt>
    <dgm:pt modelId="{039B8893-4039-4CC6-A14E-7EFFD898989B}" type="pres">
      <dgm:prSet presAssocID="{24B6DDB7-CD3F-4014-917B-C619DBC327C9}" presName="compNode" presStyleCnt="0"/>
      <dgm:spPr/>
    </dgm:pt>
    <dgm:pt modelId="{012AE776-08C8-4565-ADCD-42D83151FF9F}" type="pres">
      <dgm:prSet presAssocID="{24B6DDB7-CD3F-4014-917B-C619DBC327C9}" presName="iconBgRect" presStyleLbl="bgShp" presStyleIdx="7" presStyleCnt="8"/>
      <dgm:spPr/>
    </dgm:pt>
    <dgm:pt modelId="{26CC8112-D2CE-4DA6-985E-C279341FDD63}" type="pres">
      <dgm:prSet presAssocID="{24B6DDB7-CD3F-4014-917B-C619DBC327C9}" presName="iconRect" presStyleLbl="node1" presStyleIdx="7" presStyleCnt="8"/>
      <dgm:spPr>
        <a:blipFill>
          <a:blip xmlns:r="http://schemas.openxmlformats.org/officeDocument/2006/relationships"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8C3F0F77-7E41-465E-AED5-A9C21F09C4A9}" type="pres">
      <dgm:prSet presAssocID="{24B6DDB7-CD3F-4014-917B-C619DBC327C9}" presName="spaceRect" presStyleCnt="0"/>
      <dgm:spPr/>
    </dgm:pt>
    <dgm:pt modelId="{C1451784-094B-4488-9FAC-AF776BFAFB70}" type="pres">
      <dgm:prSet presAssocID="{24B6DDB7-CD3F-4014-917B-C619DBC327C9}" presName="textRect" presStyleLbl="revTx" presStyleIdx="7" presStyleCnt="8">
        <dgm:presLayoutVars>
          <dgm:chMax val="1"/>
          <dgm:chPref val="1"/>
        </dgm:presLayoutVars>
      </dgm:prSet>
      <dgm:spPr/>
    </dgm:pt>
  </dgm:ptLst>
  <dgm:cxnLst>
    <dgm:cxn modelId="{E6565B01-86B6-4645-BAE5-8DB0BFB48490}" type="presOf" srcId="{8695B3F0-4AFC-4FE3-922E-190BBC0CB374}" destId="{B82C2245-CD9F-471D-806F-B9560C1AF369}" srcOrd="0" destOrd="0" presId="urn:microsoft.com/office/officeart/2018/5/layout/IconCircleLabelList"/>
    <dgm:cxn modelId="{27D67B35-4E78-4DC5-9612-79E24DF3BEAA}" type="presOf" srcId="{45643FAA-7782-4E5F-A85F-658A0596BD05}" destId="{509FDE16-167F-467B-A101-73750997C7EB}" srcOrd="0" destOrd="0" presId="urn:microsoft.com/office/officeart/2018/5/layout/IconCircleLabelList"/>
    <dgm:cxn modelId="{2E95EE36-92D2-4681-A75F-E84DFEC23123}" srcId="{41DF69A4-EBB8-4C03-828B-3B86EE40801E}" destId="{F60A1555-A3EA-438B-84E0-272981DD522D}" srcOrd="2" destOrd="0" parTransId="{CEEF3FB6-6CED-4C73-837B-867EE8A7FF49}" sibTransId="{98FA6BBA-A13F-4101-BC73-750A608A4625}"/>
    <dgm:cxn modelId="{E43C4F62-D583-4D24-BF1A-69010B628A7D}" srcId="{41DF69A4-EBB8-4C03-828B-3B86EE40801E}" destId="{85D0CFF8-1916-4BDC-93CB-C1C06264D288}" srcOrd="6" destOrd="0" parTransId="{8195630A-218E-4DF8-9BCE-88949F7FBE8A}" sibTransId="{213F305F-5CB8-4833-B4CE-FE42EC0F955A}"/>
    <dgm:cxn modelId="{1608FA46-9E79-4A98-A15B-EF0D6B44E657}" type="presOf" srcId="{24B6DDB7-CD3F-4014-917B-C619DBC327C9}" destId="{C1451784-094B-4488-9FAC-AF776BFAFB70}" srcOrd="0" destOrd="0" presId="urn:microsoft.com/office/officeart/2018/5/layout/IconCircleLabelList"/>
    <dgm:cxn modelId="{78B7324C-4866-436B-83AF-B8683A347436}" type="presOf" srcId="{85D0CFF8-1916-4BDC-93CB-C1C06264D288}" destId="{2C97266A-3FD7-43BC-8EEF-B7A46CB3FBDD}" srcOrd="0" destOrd="0" presId="urn:microsoft.com/office/officeart/2018/5/layout/IconCircleLabelList"/>
    <dgm:cxn modelId="{101B627E-429A-47BA-BD16-0785EA4FECE2}" type="presOf" srcId="{91D5B608-FBB4-47D0-B812-B08F5D11EF82}" destId="{EB649634-046E-4107-89C0-7F8546E6B593}" srcOrd="0" destOrd="0" presId="urn:microsoft.com/office/officeart/2018/5/layout/IconCircleLabelList"/>
    <dgm:cxn modelId="{70478481-C1FB-45D2-9FBF-BB3CC937D497}" srcId="{41DF69A4-EBB8-4C03-828B-3B86EE40801E}" destId="{25B45EDE-795C-46FD-BB98-77E1CEFDDA01}" srcOrd="0" destOrd="0" parTransId="{E3103D8C-4DBC-4DCE-875F-71925DC183CD}" sibTransId="{BC4F5A00-6D04-43F8-A352-1DF7F1687B1D}"/>
    <dgm:cxn modelId="{5034E389-F992-41E3-BA9C-9A8FB4D31C23}" srcId="{41DF69A4-EBB8-4C03-828B-3B86EE40801E}" destId="{8695B3F0-4AFC-4FE3-922E-190BBC0CB374}" srcOrd="1" destOrd="0" parTransId="{57F33E64-0701-44E5-BF66-2E4F66FAC29F}" sibTransId="{CAE387A9-414F-475C-A028-34F00D4F1A89}"/>
    <dgm:cxn modelId="{8CC837B2-11CC-46A6-9121-A3EEA87EF0F1}" srcId="{41DF69A4-EBB8-4C03-828B-3B86EE40801E}" destId="{24B6DDB7-CD3F-4014-917B-C619DBC327C9}" srcOrd="7" destOrd="0" parTransId="{CF018650-BC1E-439E-B8E2-65622C7EAAE4}" sibTransId="{766CFD73-5D65-45CD-A52D-37411F761ED4}"/>
    <dgm:cxn modelId="{3A2FADB7-6642-47B0-9418-A91C8C3CCF2A}" type="presOf" srcId="{02457DD0-1F6E-4267-AB44-57EAE006E177}" destId="{90107857-5809-46AA-B492-531267EE3A86}" srcOrd="0" destOrd="0" presId="urn:microsoft.com/office/officeart/2018/5/layout/IconCircleLabelList"/>
    <dgm:cxn modelId="{F5FACCCA-A54F-4634-8472-08E867D068E4}" type="presOf" srcId="{25B45EDE-795C-46FD-BB98-77E1CEFDDA01}" destId="{214F71F0-B381-4602-8DA2-06AB2F22231A}" srcOrd="0" destOrd="0" presId="urn:microsoft.com/office/officeart/2018/5/layout/IconCircleLabelList"/>
    <dgm:cxn modelId="{669725CF-091E-4EAD-BF2A-103286FB5764}" type="presOf" srcId="{41DF69A4-EBB8-4C03-828B-3B86EE40801E}" destId="{F3F87B95-6527-41EC-8DC9-264962B41706}" srcOrd="0" destOrd="0" presId="urn:microsoft.com/office/officeart/2018/5/layout/IconCircleLabelList"/>
    <dgm:cxn modelId="{99551DE5-7578-4935-8B1E-957C909C52C2}" srcId="{41DF69A4-EBB8-4C03-828B-3B86EE40801E}" destId="{45643FAA-7782-4E5F-A85F-658A0596BD05}" srcOrd="3" destOrd="0" parTransId="{EF05F0A6-E430-4C71-9726-A4A6251F1E02}" sibTransId="{EE6BC817-BD4F-407D-898F-F09FED328739}"/>
    <dgm:cxn modelId="{BC45A1E6-B9FB-4338-BEE7-24C6F6ED89E3}" srcId="{41DF69A4-EBB8-4C03-828B-3B86EE40801E}" destId="{02457DD0-1F6E-4267-AB44-57EAE006E177}" srcOrd="5" destOrd="0" parTransId="{0427A020-81DA-4B8C-8A43-F2CF932492CE}" sibTransId="{8EA5AC81-FE71-46F5-92F6-94A8433D6187}"/>
    <dgm:cxn modelId="{BE418BEE-E352-477E-AA5C-099A486E639C}" srcId="{41DF69A4-EBB8-4C03-828B-3B86EE40801E}" destId="{91D5B608-FBB4-47D0-B812-B08F5D11EF82}" srcOrd="4" destOrd="0" parTransId="{6B520A89-75CA-4698-851A-990121A1322D}" sibTransId="{837B9CB1-E0DB-4099-8D07-2D3303D8D83D}"/>
    <dgm:cxn modelId="{0B1217F3-CD18-495C-8F67-0972592D1468}" type="presOf" srcId="{F60A1555-A3EA-438B-84E0-272981DD522D}" destId="{D66E1506-ECC9-4188-8C60-CFB997FDBE85}" srcOrd="0" destOrd="0" presId="urn:microsoft.com/office/officeart/2018/5/layout/IconCircleLabelList"/>
    <dgm:cxn modelId="{94CA3C2E-5586-4034-A205-4E9E348796C6}" type="presParOf" srcId="{F3F87B95-6527-41EC-8DC9-264962B41706}" destId="{C33187A5-08EF-4791-99AC-C223C0CC36B0}" srcOrd="0" destOrd="0" presId="urn:microsoft.com/office/officeart/2018/5/layout/IconCircleLabelList"/>
    <dgm:cxn modelId="{F2810061-6143-424A-BB15-9E0362E951C2}" type="presParOf" srcId="{C33187A5-08EF-4791-99AC-C223C0CC36B0}" destId="{6BEAC4C8-38E5-4273-967E-28D3C579E30B}" srcOrd="0" destOrd="0" presId="urn:microsoft.com/office/officeart/2018/5/layout/IconCircleLabelList"/>
    <dgm:cxn modelId="{CE3ABD07-0908-49BE-BA30-75F0AB64BD21}" type="presParOf" srcId="{C33187A5-08EF-4791-99AC-C223C0CC36B0}" destId="{BD83280B-02E3-4CC3-A91C-BCD922DC71CC}" srcOrd="1" destOrd="0" presId="urn:microsoft.com/office/officeart/2018/5/layout/IconCircleLabelList"/>
    <dgm:cxn modelId="{7C7D9B3E-57A5-45A0-A1E7-E969DAECE7F5}" type="presParOf" srcId="{C33187A5-08EF-4791-99AC-C223C0CC36B0}" destId="{B6903730-D31D-4977-8CDA-CF23B0372381}" srcOrd="2" destOrd="0" presId="urn:microsoft.com/office/officeart/2018/5/layout/IconCircleLabelList"/>
    <dgm:cxn modelId="{EF576961-3FA5-4B3F-B3D5-C69BBA09CE49}" type="presParOf" srcId="{C33187A5-08EF-4791-99AC-C223C0CC36B0}" destId="{214F71F0-B381-4602-8DA2-06AB2F22231A}" srcOrd="3" destOrd="0" presId="urn:microsoft.com/office/officeart/2018/5/layout/IconCircleLabelList"/>
    <dgm:cxn modelId="{3B7E7B7D-91F5-4F79-9A47-85B42B82F2AA}" type="presParOf" srcId="{F3F87B95-6527-41EC-8DC9-264962B41706}" destId="{C93475DD-1F95-4A19-BD80-B93E3A89B286}" srcOrd="1" destOrd="0" presId="urn:microsoft.com/office/officeart/2018/5/layout/IconCircleLabelList"/>
    <dgm:cxn modelId="{7A5C8FE1-ECC2-4663-B63F-98C98733FAFC}" type="presParOf" srcId="{F3F87B95-6527-41EC-8DC9-264962B41706}" destId="{C4FE3ECC-0A17-4D0E-B353-AFC4E6AAF451}" srcOrd="2" destOrd="0" presId="urn:microsoft.com/office/officeart/2018/5/layout/IconCircleLabelList"/>
    <dgm:cxn modelId="{EAE6DE43-3BFF-45AE-A350-51B920A9A254}" type="presParOf" srcId="{C4FE3ECC-0A17-4D0E-B353-AFC4E6AAF451}" destId="{C12D39C6-DE5D-4FFB-AE16-57338FC9A5E3}" srcOrd="0" destOrd="0" presId="urn:microsoft.com/office/officeart/2018/5/layout/IconCircleLabelList"/>
    <dgm:cxn modelId="{BE7C0056-3ACF-4962-9607-A0D8818FD616}" type="presParOf" srcId="{C4FE3ECC-0A17-4D0E-B353-AFC4E6AAF451}" destId="{30EC30AE-DB36-4A64-99D8-20DD9A7EC350}" srcOrd="1" destOrd="0" presId="urn:microsoft.com/office/officeart/2018/5/layout/IconCircleLabelList"/>
    <dgm:cxn modelId="{6397B78B-E4E3-4F65-950E-686C8694D5C1}" type="presParOf" srcId="{C4FE3ECC-0A17-4D0E-B353-AFC4E6AAF451}" destId="{43A84416-97ED-4BB7-855D-6340F70D1C0A}" srcOrd="2" destOrd="0" presId="urn:microsoft.com/office/officeart/2018/5/layout/IconCircleLabelList"/>
    <dgm:cxn modelId="{D884B56E-A431-4BD8-805E-053D2B085CA5}" type="presParOf" srcId="{C4FE3ECC-0A17-4D0E-B353-AFC4E6AAF451}" destId="{B82C2245-CD9F-471D-806F-B9560C1AF369}" srcOrd="3" destOrd="0" presId="urn:microsoft.com/office/officeart/2018/5/layout/IconCircleLabelList"/>
    <dgm:cxn modelId="{80342E50-D16D-4F6F-8502-9CF14A5B25C8}" type="presParOf" srcId="{F3F87B95-6527-41EC-8DC9-264962B41706}" destId="{DD7CA7FA-EF25-4D7D-94CD-7C8948E0AE4F}" srcOrd="3" destOrd="0" presId="urn:microsoft.com/office/officeart/2018/5/layout/IconCircleLabelList"/>
    <dgm:cxn modelId="{F6DC11A6-6263-439E-BD0A-18D34FE06979}" type="presParOf" srcId="{F3F87B95-6527-41EC-8DC9-264962B41706}" destId="{8D2F6CA5-0231-4C85-A31D-03B0F2C76792}" srcOrd="4" destOrd="0" presId="urn:microsoft.com/office/officeart/2018/5/layout/IconCircleLabelList"/>
    <dgm:cxn modelId="{A92BFF77-3E84-4487-978F-86697D4CBEC2}" type="presParOf" srcId="{8D2F6CA5-0231-4C85-A31D-03B0F2C76792}" destId="{289A60BA-1251-439A-9053-A09095D818B3}" srcOrd="0" destOrd="0" presId="urn:microsoft.com/office/officeart/2018/5/layout/IconCircleLabelList"/>
    <dgm:cxn modelId="{7D5732A9-1AC1-4BDC-A6C9-B2AB1B388B34}" type="presParOf" srcId="{8D2F6CA5-0231-4C85-A31D-03B0F2C76792}" destId="{6E516190-A12E-4B3D-B99B-CD213B4616D1}" srcOrd="1" destOrd="0" presId="urn:microsoft.com/office/officeart/2018/5/layout/IconCircleLabelList"/>
    <dgm:cxn modelId="{64A3C50B-700A-449A-A374-5428DC6F3988}" type="presParOf" srcId="{8D2F6CA5-0231-4C85-A31D-03B0F2C76792}" destId="{96514B77-903A-4F89-9094-DC8B3F218EF4}" srcOrd="2" destOrd="0" presId="urn:microsoft.com/office/officeart/2018/5/layout/IconCircleLabelList"/>
    <dgm:cxn modelId="{64989917-A8C3-4D3F-8324-E4756C1F4588}" type="presParOf" srcId="{8D2F6CA5-0231-4C85-A31D-03B0F2C76792}" destId="{D66E1506-ECC9-4188-8C60-CFB997FDBE85}" srcOrd="3" destOrd="0" presId="urn:microsoft.com/office/officeart/2018/5/layout/IconCircleLabelList"/>
    <dgm:cxn modelId="{B4C6BAC2-FAF0-4237-B930-A25ECF5706A3}" type="presParOf" srcId="{F3F87B95-6527-41EC-8DC9-264962B41706}" destId="{ECBE4EA8-CCD3-45AC-9F8D-941E2A8D16A7}" srcOrd="5" destOrd="0" presId="urn:microsoft.com/office/officeart/2018/5/layout/IconCircleLabelList"/>
    <dgm:cxn modelId="{71075E27-288C-4DA5-B9B5-E19934271646}" type="presParOf" srcId="{F3F87B95-6527-41EC-8DC9-264962B41706}" destId="{98ACB58D-F8F1-44B2-A575-64639F392F2E}" srcOrd="6" destOrd="0" presId="urn:microsoft.com/office/officeart/2018/5/layout/IconCircleLabelList"/>
    <dgm:cxn modelId="{0E5E1850-A6D1-4E59-91DE-07D7F2B698E3}" type="presParOf" srcId="{98ACB58D-F8F1-44B2-A575-64639F392F2E}" destId="{66D58116-D38C-4773-9390-40BC15D9C8FA}" srcOrd="0" destOrd="0" presId="urn:microsoft.com/office/officeart/2018/5/layout/IconCircleLabelList"/>
    <dgm:cxn modelId="{D4AB3688-1EBC-4530-8725-7D4A1AF93507}" type="presParOf" srcId="{98ACB58D-F8F1-44B2-A575-64639F392F2E}" destId="{C32B83AC-9357-4CDD-8385-2CCE13FFDEBE}" srcOrd="1" destOrd="0" presId="urn:microsoft.com/office/officeart/2018/5/layout/IconCircleLabelList"/>
    <dgm:cxn modelId="{50D600DF-388D-44A9-8F58-CE1B3CB8DF84}" type="presParOf" srcId="{98ACB58D-F8F1-44B2-A575-64639F392F2E}" destId="{753AC830-BB44-4280-B604-4D05935A57B5}" srcOrd="2" destOrd="0" presId="urn:microsoft.com/office/officeart/2018/5/layout/IconCircleLabelList"/>
    <dgm:cxn modelId="{DB995FA9-B363-4A4C-87E2-EE6928ECB370}" type="presParOf" srcId="{98ACB58D-F8F1-44B2-A575-64639F392F2E}" destId="{509FDE16-167F-467B-A101-73750997C7EB}" srcOrd="3" destOrd="0" presId="urn:microsoft.com/office/officeart/2018/5/layout/IconCircleLabelList"/>
    <dgm:cxn modelId="{141703D4-0F9C-4941-80BF-EBED5BDBD1AA}" type="presParOf" srcId="{F3F87B95-6527-41EC-8DC9-264962B41706}" destId="{9ACB9582-A991-4364-B81C-661CB4FD7401}" srcOrd="7" destOrd="0" presId="urn:microsoft.com/office/officeart/2018/5/layout/IconCircleLabelList"/>
    <dgm:cxn modelId="{43CDEEC4-25F9-4F59-846D-75819B7979FA}" type="presParOf" srcId="{F3F87B95-6527-41EC-8DC9-264962B41706}" destId="{AB79573F-023C-4CD5-809F-0928D20F8B9E}" srcOrd="8" destOrd="0" presId="urn:microsoft.com/office/officeart/2018/5/layout/IconCircleLabelList"/>
    <dgm:cxn modelId="{E4CC61F4-EDFF-4FDA-9317-EEA80C4BDBA9}" type="presParOf" srcId="{AB79573F-023C-4CD5-809F-0928D20F8B9E}" destId="{6C47A686-62D3-431B-9D1B-907D4DAB4A5F}" srcOrd="0" destOrd="0" presId="urn:microsoft.com/office/officeart/2018/5/layout/IconCircleLabelList"/>
    <dgm:cxn modelId="{8C5426CE-EC1C-4B86-956D-F06C8741A2D0}" type="presParOf" srcId="{AB79573F-023C-4CD5-809F-0928D20F8B9E}" destId="{1E184CEA-65B6-4796-8A23-F6E27CE16477}" srcOrd="1" destOrd="0" presId="urn:microsoft.com/office/officeart/2018/5/layout/IconCircleLabelList"/>
    <dgm:cxn modelId="{D63F7E21-24DD-4039-9DC2-481AC6B87FF8}" type="presParOf" srcId="{AB79573F-023C-4CD5-809F-0928D20F8B9E}" destId="{F45F5B49-0ECA-4B09-846C-F64763BA720A}" srcOrd="2" destOrd="0" presId="urn:microsoft.com/office/officeart/2018/5/layout/IconCircleLabelList"/>
    <dgm:cxn modelId="{43D66709-0370-4359-8DA6-6668B03F371A}" type="presParOf" srcId="{AB79573F-023C-4CD5-809F-0928D20F8B9E}" destId="{EB649634-046E-4107-89C0-7F8546E6B593}" srcOrd="3" destOrd="0" presId="urn:microsoft.com/office/officeart/2018/5/layout/IconCircleLabelList"/>
    <dgm:cxn modelId="{B0E463A7-DB5B-49D5-8C11-B55EFECFFDB8}" type="presParOf" srcId="{F3F87B95-6527-41EC-8DC9-264962B41706}" destId="{C5588FB5-AE72-41AE-BA2B-E827253D15D5}" srcOrd="9" destOrd="0" presId="urn:microsoft.com/office/officeart/2018/5/layout/IconCircleLabelList"/>
    <dgm:cxn modelId="{06BA4EB8-3525-4EAA-88F2-9CB1934E1D2B}" type="presParOf" srcId="{F3F87B95-6527-41EC-8DC9-264962B41706}" destId="{C79E67AE-58EE-43F7-AD66-28AF33AF5F46}" srcOrd="10" destOrd="0" presId="urn:microsoft.com/office/officeart/2018/5/layout/IconCircleLabelList"/>
    <dgm:cxn modelId="{BE518218-A2A2-4F81-8E64-1EB14EA615AF}" type="presParOf" srcId="{C79E67AE-58EE-43F7-AD66-28AF33AF5F46}" destId="{E643A4EE-C833-4D0E-AE18-0837B153F97F}" srcOrd="0" destOrd="0" presId="urn:microsoft.com/office/officeart/2018/5/layout/IconCircleLabelList"/>
    <dgm:cxn modelId="{5A22523C-B52E-4843-96C9-3C741622A8E4}" type="presParOf" srcId="{C79E67AE-58EE-43F7-AD66-28AF33AF5F46}" destId="{2DB07340-F06F-4BC3-970A-8743A3C62F81}" srcOrd="1" destOrd="0" presId="urn:microsoft.com/office/officeart/2018/5/layout/IconCircleLabelList"/>
    <dgm:cxn modelId="{ED46070F-2FB0-40B9-B0AD-74C8D6072D8E}" type="presParOf" srcId="{C79E67AE-58EE-43F7-AD66-28AF33AF5F46}" destId="{05E102DF-480B-4450-ABBE-E2C29E13C098}" srcOrd="2" destOrd="0" presId="urn:microsoft.com/office/officeart/2018/5/layout/IconCircleLabelList"/>
    <dgm:cxn modelId="{54CE8606-94DB-4635-B42D-C85A3D8667A5}" type="presParOf" srcId="{C79E67AE-58EE-43F7-AD66-28AF33AF5F46}" destId="{90107857-5809-46AA-B492-531267EE3A86}" srcOrd="3" destOrd="0" presId="urn:microsoft.com/office/officeart/2018/5/layout/IconCircleLabelList"/>
    <dgm:cxn modelId="{637787F9-0503-4D4F-8711-01B575ED6425}" type="presParOf" srcId="{F3F87B95-6527-41EC-8DC9-264962B41706}" destId="{6F5DC79A-8CA2-4C21-90D2-7271E127C0BC}" srcOrd="11" destOrd="0" presId="urn:microsoft.com/office/officeart/2018/5/layout/IconCircleLabelList"/>
    <dgm:cxn modelId="{3E1A475E-DFE0-4EBD-ABD0-8E160F578E61}" type="presParOf" srcId="{F3F87B95-6527-41EC-8DC9-264962B41706}" destId="{E4319393-2DA2-41F2-829D-40761D99E945}" srcOrd="12" destOrd="0" presId="urn:microsoft.com/office/officeart/2018/5/layout/IconCircleLabelList"/>
    <dgm:cxn modelId="{D826B9DE-A6C3-45C4-BF05-AB4DEE8ADAD0}" type="presParOf" srcId="{E4319393-2DA2-41F2-829D-40761D99E945}" destId="{87B0609B-8B24-4056-8228-367A4FA0FC0F}" srcOrd="0" destOrd="0" presId="urn:microsoft.com/office/officeart/2018/5/layout/IconCircleLabelList"/>
    <dgm:cxn modelId="{D7DEFA6C-BF7F-499F-B27E-ABC8542639FD}" type="presParOf" srcId="{E4319393-2DA2-41F2-829D-40761D99E945}" destId="{F3BAB744-6713-4840-BF89-ACE76B985724}" srcOrd="1" destOrd="0" presId="urn:microsoft.com/office/officeart/2018/5/layout/IconCircleLabelList"/>
    <dgm:cxn modelId="{FC99F3A2-3302-4C1A-A8C6-43197545F932}" type="presParOf" srcId="{E4319393-2DA2-41F2-829D-40761D99E945}" destId="{21D0A11D-45DF-43F1-9D53-4BE0E8E7B510}" srcOrd="2" destOrd="0" presId="urn:microsoft.com/office/officeart/2018/5/layout/IconCircleLabelList"/>
    <dgm:cxn modelId="{A3B563A1-76E1-4424-AB98-63BBC2A7846A}" type="presParOf" srcId="{E4319393-2DA2-41F2-829D-40761D99E945}" destId="{2C97266A-3FD7-43BC-8EEF-B7A46CB3FBDD}" srcOrd="3" destOrd="0" presId="urn:microsoft.com/office/officeart/2018/5/layout/IconCircleLabelList"/>
    <dgm:cxn modelId="{C49F932F-3BB6-4B91-8F33-F01893C02363}" type="presParOf" srcId="{F3F87B95-6527-41EC-8DC9-264962B41706}" destId="{6B0FF413-6796-405C-93BC-8C81CF7827F2}" srcOrd="13" destOrd="0" presId="urn:microsoft.com/office/officeart/2018/5/layout/IconCircleLabelList"/>
    <dgm:cxn modelId="{6E36B80B-BC8D-4B5C-87C4-79B47037A3F0}" type="presParOf" srcId="{F3F87B95-6527-41EC-8DC9-264962B41706}" destId="{039B8893-4039-4CC6-A14E-7EFFD898989B}" srcOrd="14" destOrd="0" presId="urn:microsoft.com/office/officeart/2018/5/layout/IconCircleLabelList"/>
    <dgm:cxn modelId="{8096EBF3-A449-486B-9F87-FA07A3864819}" type="presParOf" srcId="{039B8893-4039-4CC6-A14E-7EFFD898989B}" destId="{012AE776-08C8-4565-ADCD-42D83151FF9F}" srcOrd="0" destOrd="0" presId="urn:microsoft.com/office/officeart/2018/5/layout/IconCircleLabelList"/>
    <dgm:cxn modelId="{E1BECFA1-C098-4110-90F2-18D44C08CFAF}" type="presParOf" srcId="{039B8893-4039-4CC6-A14E-7EFFD898989B}" destId="{26CC8112-D2CE-4DA6-985E-C279341FDD63}" srcOrd="1" destOrd="0" presId="urn:microsoft.com/office/officeart/2018/5/layout/IconCircleLabelList"/>
    <dgm:cxn modelId="{56E1D15A-756C-47FC-9CAB-0EDAE5F0F04C}" type="presParOf" srcId="{039B8893-4039-4CC6-A14E-7EFFD898989B}" destId="{8C3F0F77-7E41-465E-AED5-A9C21F09C4A9}" srcOrd="2" destOrd="0" presId="urn:microsoft.com/office/officeart/2018/5/layout/IconCircleLabelList"/>
    <dgm:cxn modelId="{BB3F6A29-3E5F-46FB-BF60-5DD624136E54}" type="presParOf" srcId="{039B8893-4039-4CC6-A14E-7EFFD898989B}" destId="{C1451784-094B-4488-9FAC-AF776BFAFB70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74BA087-3082-4AC3-BA75-AE735D40D94A}" type="doc">
      <dgm:prSet loTypeId="urn:microsoft.com/office/officeart/2005/8/layout/orgChart1" loCatId="hierarchy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NL"/>
        </a:p>
      </dgm:t>
    </dgm:pt>
    <dgm:pt modelId="{B6C4C44A-3BFF-4487-AED5-B1AD7D481A8F}">
      <dgm:prSet phldrT="[Text]"/>
      <dgm:spPr/>
      <dgm:t>
        <a:bodyPr/>
        <a:lstStyle/>
        <a:p>
          <a:r>
            <a:rPr lang="en-GB" dirty="0"/>
            <a:t>Student Housing BV </a:t>
          </a:r>
          <a:endParaRPr lang="en-NL" dirty="0"/>
        </a:p>
      </dgm:t>
    </dgm:pt>
    <dgm:pt modelId="{C10C4236-0800-42C1-B3B2-32940B52E7A4}" type="parTrans" cxnId="{1057A9EE-42B6-4E93-88DF-D05B6275EAB9}">
      <dgm:prSet/>
      <dgm:spPr/>
      <dgm:t>
        <a:bodyPr/>
        <a:lstStyle/>
        <a:p>
          <a:endParaRPr lang="en-NL"/>
        </a:p>
      </dgm:t>
    </dgm:pt>
    <dgm:pt modelId="{8C114335-0A40-460B-B53C-090FBEC91AF6}" type="sibTrans" cxnId="{1057A9EE-42B6-4E93-88DF-D05B6275EAB9}">
      <dgm:prSet/>
      <dgm:spPr/>
      <dgm:t>
        <a:bodyPr/>
        <a:lstStyle/>
        <a:p>
          <a:endParaRPr lang="en-NL"/>
        </a:p>
      </dgm:t>
    </dgm:pt>
    <dgm:pt modelId="{634AFA17-1D19-42C8-A512-6887844AEBA0}">
      <dgm:prSet phldrT="[Text]"/>
      <dgm:spPr/>
      <dgm:t>
        <a:bodyPr/>
        <a:lstStyle/>
        <a:p>
          <a:r>
            <a:rPr lang="en-GB" dirty="0"/>
            <a:t>Multiple buildings available for rent</a:t>
          </a:r>
          <a:endParaRPr lang="en-NL" dirty="0"/>
        </a:p>
      </dgm:t>
    </dgm:pt>
    <dgm:pt modelId="{F24AFBB1-7144-42C0-AC88-ED3E50746547}" type="parTrans" cxnId="{A8D15ECF-B63D-4701-85C0-BC7BB4C6BF56}">
      <dgm:prSet/>
      <dgm:spPr/>
      <dgm:t>
        <a:bodyPr/>
        <a:lstStyle/>
        <a:p>
          <a:endParaRPr lang="en-NL"/>
        </a:p>
      </dgm:t>
    </dgm:pt>
    <dgm:pt modelId="{910EB1A2-1FD7-43D9-B2AD-586BE433F1C6}" type="sibTrans" cxnId="{A8D15ECF-B63D-4701-85C0-BC7BB4C6BF56}">
      <dgm:prSet/>
      <dgm:spPr/>
      <dgm:t>
        <a:bodyPr/>
        <a:lstStyle/>
        <a:p>
          <a:endParaRPr lang="en-NL"/>
        </a:p>
      </dgm:t>
    </dgm:pt>
    <dgm:pt modelId="{DC5CED75-FDBA-4446-A4CA-DE6DF99ABCF2}">
      <dgm:prSet phldrT="[Text]"/>
      <dgm:spPr/>
      <dgm:t>
        <a:bodyPr/>
        <a:lstStyle/>
        <a:p>
          <a:r>
            <a:rPr lang="en-GB" dirty="0"/>
            <a:t>Hard to coordinate tenants </a:t>
          </a:r>
          <a:endParaRPr lang="en-NL" dirty="0"/>
        </a:p>
      </dgm:t>
    </dgm:pt>
    <dgm:pt modelId="{6F66DFB0-E72F-421A-B532-09F4E3255D22}" type="parTrans" cxnId="{7E69FD2D-EF15-4794-93C5-60948B721B62}">
      <dgm:prSet/>
      <dgm:spPr/>
      <dgm:t>
        <a:bodyPr/>
        <a:lstStyle/>
        <a:p>
          <a:endParaRPr lang="en-NL"/>
        </a:p>
      </dgm:t>
    </dgm:pt>
    <dgm:pt modelId="{072E34A6-B0A9-4D4A-B171-89E58102A4C3}" type="sibTrans" cxnId="{7E69FD2D-EF15-4794-93C5-60948B721B62}">
      <dgm:prSet/>
      <dgm:spPr/>
      <dgm:t>
        <a:bodyPr/>
        <a:lstStyle/>
        <a:p>
          <a:endParaRPr lang="en-NL"/>
        </a:p>
      </dgm:t>
    </dgm:pt>
    <dgm:pt modelId="{91EB2D3B-D9F6-444B-B18C-DD83F08CFE91}">
      <dgm:prSet phldrT="[Text]"/>
      <dgm:spPr/>
      <dgm:t>
        <a:bodyPr/>
        <a:lstStyle/>
        <a:p>
          <a:r>
            <a:rPr lang="en-GB" dirty="0"/>
            <a:t>Software solution</a:t>
          </a:r>
          <a:endParaRPr lang="en-NL" dirty="0"/>
        </a:p>
      </dgm:t>
    </dgm:pt>
    <dgm:pt modelId="{5307B220-06E7-4DBD-BA99-3005885EE921}" type="sibTrans" cxnId="{2EF19A12-AF30-4B9C-9EC4-1FC767B58484}">
      <dgm:prSet/>
      <dgm:spPr/>
      <dgm:t>
        <a:bodyPr/>
        <a:lstStyle/>
        <a:p>
          <a:endParaRPr lang="en-NL"/>
        </a:p>
      </dgm:t>
    </dgm:pt>
    <dgm:pt modelId="{58962B01-25B3-4BCA-BFED-35C11E44BC25}" type="parTrans" cxnId="{2EF19A12-AF30-4B9C-9EC4-1FC767B58484}">
      <dgm:prSet/>
      <dgm:spPr/>
      <dgm:t>
        <a:bodyPr/>
        <a:lstStyle/>
        <a:p>
          <a:endParaRPr lang="en-NL"/>
        </a:p>
      </dgm:t>
    </dgm:pt>
    <dgm:pt modelId="{9AE49BC2-BB78-41E5-BAA2-953E6EACCD77}" type="pres">
      <dgm:prSet presAssocID="{F74BA087-3082-4AC3-BA75-AE735D40D94A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31A2B71B-A30B-4026-9195-9226E0E73C7A}" type="pres">
      <dgm:prSet presAssocID="{B6C4C44A-3BFF-4487-AED5-B1AD7D481A8F}" presName="hierRoot1" presStyleCnt="0">
        <dgm:presLayoutVars>
          <dgm:hierBranch val="init"/>
        </dgm:presLayoutVars>
      </dgm:prSet>
      <dgm:spPr/>
    </dgm:pt>
    <dgm:pt modelId="{FD1730AB-1664-43C6-9854-E13ACE46E364}" type="pres">
      <dgm:prSet presAssocID="{B6C4C44A-3BFF-4487-AED5-B1AD7D481A8F}" presName="rootComposite1" presStyleCnt="0"/>
      <dgm:spPr/>
    </dgm:pt>
    <dgm:pt modelId="{CE6F8564-518A-489F-B9F4-4C076D94A4CE}" type="pres">
      <dgm:prSet presAssocID="{B6C4C44A-3BFF-4487-AED5-B1AD7D481A8F}" presName="rootText1" presStyleLbl="node0" presStyleIdx="0" presStyleCnt="1">
        <dgm:presLayoutVars>
          <dgm:chPref val="3"/>
        </dgm:presLayoutVars>
      </dgm:prSet>
      <dgm:spPr/>
    </dgm:pt>
    <dgm:pt modelId="{B13F9023-BACF-4CBD-9012-CE6501106CEE}" type="pres">
      <dgm:prSet presAssocID="{B6C4C44A-3BFF-4487-AED5-B1AD7D481A8F}" presName="rootConnector1" presStyleLbl="node1" presStyleIdx="0" presStyleCnt="0"/>
      <dgm:spPr/>
    </dgm:pt>
    <dgm:pt modelId="{62183D0D-4A45-423C-A52F-39EA5072CCA9}" type="pres">
      <dgm:prSet presAssocID="{B6C4C44A-3BFF-4487-AED5-B1AD7D481A8F}" presName="hierChild2" presStyleCnt="0"/>
      <dgm:spPr/>
    </dgm:pt>
    <dgm:pt modelId="{1DACC7E2-FF33-4B03-8503-52B6D7094F1F}" type="pres">
      <dgm:prSet presAssocID="{F24AFBB1-7144-42C0-AC88-ED3E50746547}" presName="Name37" presStyleLbl="parChTrans1D2" presStyleIdx="0" presStyleCnt="3"/>
      <dgm:spPr/>
    </dgm:pt>
    <dgm:pt modelId="{3F1652EE-98EE-42BA-AC8A-D3A20A4AEE2A}" type="pres">
      <dgm:prSet presAssocID="{634AFA17-1D19-42C8-A512-6887844AEBA0}" presName="hierRoot2" presStyleCnt="0">
        <dgm:presLayoutVars>
          <dgm:hierBranch val="init"/>
        </dgm:presLayoutVars>
      </dgm:prSet>
      <dgm:spPr/>
    </dgm:pt>
    <dgm:pt modelId="{663388C0-1190-4CB0-91EB-770CAF1D3E06}" type="pres">
      <dgm:prSet presAssocID="{634AFA17-1D19-42C8-A512-6887844AEBA0}" presName="rootComposite" presStyleCnt="0"/>
      <dgm:spPr/>
    </dgm:pt>
    <dgm:pt modelId="{9770289F-1D57-47FC-AE76-8399D19B039A}" type="pres">
      <dgm:prSet presAssocID="{634AFA17-1D19-42C8-A512-6887844AEBA0}" presName="rootText" presStyleLbl="node2" presStyleIdx="0" presStyleCnt="3">
        <dgm:presLayoutVars>
          <dgm:chPref val="3"/>
        </dgm:presLayoutVars>
      </dgm:prSet>
      <dgm:spPr/>
    </dgm:pt>
    <dgm:pt modelId="{5C7C23B0-15DA-44B1-BE11-8141AC998685}" type="pres">
      <dgm:prSet presAssocID="{634AFA17-1D19-42C8-A512-6887844AEBA0}" presName="rootConnector" presStyleLbl="node2" presStyleIdx="0" presStyleCnt="3"/>
      <dgm:spPr/>
    </dgm:pt>
    <dgm:pt modelId="{875A55F8-7FF6-4B3D-99F7-49BBC9A9991C}" type="pres">
      <dgm:prSet presAssocID="{634AFA17-1D19-42C8-A512-6887844AEBA0}" presName="hierChild4" presStyleCnt="0"/>
      <dgm:spPr/>
    </dgm:pt>
    <dgm:pt modelId="{DBFFA541-E5A2-4743-B8FC-CAD16E4EED72}" type="pres">
      <dgm:prSet presAssocID="{634AFA17-1D19-42C8-A512-6887844AEBA0}" presName="hierChild5" presStyleCnt="0"/>
      <dgm:spPr/>
    </dgm:pt>
    <dgm:pt modelId="{C19B6DF3-F647-416F-B7D4-E34A965AF59D}" type="pres">
      <dgm:prSet presAssocID="{6F66DFB0-E72F-421A-B532-09F4E3255D22}" presName="Name37" presStyleLbl="parChTrans1D2" presStyleIdx="1" presStyleCnt="3"/>
      <dgm:spPr/>
    </dgm:pt>
    <dgm:pt modelId="{2B795ED3-B047-405A-A735-597C762F8C6D}" type="pres">
      <dgm:prSet presAssocID="{DC5CED75-FDBA-4446-A4CA-DE6DF99ABCF2}" presName="hierRoot2" presStyleCnt="0">
        <dgm:presLayoutVars>
          <dgm:hierBranch val="init"/>
        </dgm:presLayoutVars>
      </dgm:prSet>
      <dgm:spPr/>
    </dgm:pt>
    <dgm:pt modelId="{303AF325-CCE8-43E0-BEBC-45B448BF3BE3}" type="pres">
      <dgm:prSet presAssocID="{DC5CED75-FDBA-4446-A4CA-DE6DF99ABCF2}" presName="rootComposite" presStyleCnt="0"/>
      <dgm:spPr/>
    </dgm:pt>
    <dgm:pt modelId="{563F79CA-C558-486C-83EE-E112CB72A585}" type="pres">
      <dgm:prSet presAssocID="{DC5CED75-FDBA-4446-A4CA-DE6DF99ABCF2}" presName="rootText" presStyleLbl="node2" presStyleIdx="1" presStyleCnt="3">
        <dgm:presLayoutVars>
          <dgm:chPref val="3"/>
        </dgm:presLayoutVars>
      </dgm:prSet>
      <dgm:spPr/>
    </dgm:pt>
    <dgm:pt modelId="{86327C65-69DA-4C5F-A194-5528EB013D60}" type="pres">
      <dgm:prSet presAssocID="{DC5CED75-FDBA-4446-A4CA-DE6DF99ABCF2}" presName="rootConnector" presStyleLbl="node2" presStyleIdx="1" presStyleCnt="3"/>
      <dgm:spPr/>
    </dgm:pt>
    <dgm:pt modelId="{255300C9-C7BD-4079-8AF8-3AB9C08FFB62}" type="pres">
      <dgm:prSet presAssocID="{DC5CED75-FDBA-4446-A4CA-DE6DF99ABCF2}" presName="hierChild4" presStyleCnt="0"/>
      <dgm:spPr/>
    </dgm:pt>
    <dgm:pt modelId="{2FB77BCB-B267-4078-87B7-03779665AB33}" type="pres">
      <dgm:prSet presAssocID="{DC5CED75-FDBA-4446-A4CA-DE6DF99ABCF2}" presName="hierChild5" presStyleCnt="0"/>
      <dgm:spPr/>
    </dgm:pt>
    <dgm:pt modelId="{F45E397C-D421-4F70-9641-F33CA897960A}" type="pres">
      <dgm:prSet presAssocID="{58962B01-25B3-4BCA-BFED-35C11E44BC25}" presName="Name37" presStyleLbl="parChTrans1D2" presStyleIdx="2" presStyleCnt="3"/>
      <dgm:spPr/>
    </dgm:pt>
    <dgm:pt modelId="{F5234A6F-CE04-4E3A-9BB4-1E313DAD12A8}" type="pres">
      <dgm:prSet presAssocID="{91EB2D3B-D9F6-444B-B18C-DD83F08CFE91}" presName="hierRoot2" presStyleCnt="0">
        <dgm:presLayoutVars>
          <dgm:hierBranch val="init"/>
        </dgm:presLayoutVars>
      </dgm:prSet>
      <dgm:spPr/>
    </dgm:pt>
    <dgm:pt modelId="{27115FC3-6B56-41AD-BFA8-974B3764C545}" type="pres">
      <dgm:prSet presAssocID="{91EB2D3B-D9F6-444B-B18C-DD83F08CFE91}" presName="rootComposite" presStyleCnt="0"/>
      <dgm:spPr/>
    </dgm:pt>
    <dgm:pt modelId="{1BE909E0-FDBF-4341-AB25-43BD6F2CAC28}" type="pres">
      <dgm:prSet presAssocID="{91EB2D3B-D9F6-444B-B18C-DD83F08CFE91}" presName="rootText" presStyleLbl="node2" presStyleIdx="2" presStyleCnt="3">
        <dgm:presLayoutVars>
          <dgm:chPref val="3"/>
        </dgm:presLayoutVars>
      </dgm:prSet>
      <dgm:spPr/>
    </dgm:pt>
    <dgm:pt modelId="{4EFA9039-1E19-432A-B131-15AE97FC0681}" type="pres">
      <dgm:prSet presAssocID="{91EB2D3B-D9F6-444B-B18C-DD83F08CFE91}" presName="rootConnector" presStyleLbl="node2" presStyleIdx="2" presStyleCnt="3"/>
      <dgm:spPr/>
    </dgm:pt>
    <dgm:pt modelId="{1B8F22C2-BA45-47AD-BA1C-7C2FE953E8F9}" type="pres">
      <dgm:prSet presAssocID="{91EB2D3B-D9F6-444B-B18C-DD83F08CFE91}" presName="hierChild4" presStyleCnt="0"/>
      <dgm:spPr/>
    </dgm:pt>
    <dgm:pt modelId="{78F03D54-FEA4-4E55-99A9-F3B6C0F81FB9}" type="pres">
      <dgm:prSet presAssocID="{91EB2D3B-D9F6-444B-B18C-DD83F08CFE91}" presName="hierChild5" presStyleCnt="0"/>
      <dgm:spPr/>
    </dgm:pt>
    <dgm:pt modelId="{9E4020E8-C62B-41C2-A224-FA16034FF782}" type="pres">
      <dgm:prSet presAssocID="{B6C4C44A-3BFF-4487-AED5-B1AD7D481A8F}" presName="hierChild3" presStyleCnt="0"/>
      <dgm:spPr/>
    </dgm:pt>
  </dgm:ptLst>
  <dgm:cxnLst>
    <dgm:cxn modelId="{B1F04F0A-C56E-435E-8B31-5EB0C642617D}" type="presOf" srcId="{91EB2D3B-D9F6-444B-B18C-DD83F08CFE91}" destId="{1BE909E0-FDBF-4341-AB25-43BD6F2CAC28}" srcOrd="0" destOrd="0" presId="urn:microsoft.com/office/officeart/2005/8/layout/orgChart1"/>
    <dgm:cxn modelId="{2EF19A12-AF30-4B9C-9EC4-1FC767B58484}" srcId="{B6C4C44A-3BFF-4487-AED5-B1AD7D481A8F}" destId="{91EB2D3B-D9F6-444B-B18C-DD83F08CFE91}" srcOrd="2" destOrd="0" parTransId="{58962B01-25B3-4BCA-BFED-35C11E44BC25}" sibTransId="{5307B220-06E7-4DBD-BA99-3005885EE921}"/>
    <dgm:cxn modelId="{6D491013-912C-4857-ABFC-126A37990355}" type="presOf" srcId="{F74BA087-3082-4AC3-BA75-AE735D40D94A}" destId="{9AE49BC2-BB78-41E5-BAA2-953E6EACCD77}" srcOrd="0" destOrd="0" presId="urn:microsoft.com/office/officeart/2005/8/layout/orgChart1"/>
    <dgm:cxn modelId="{5948341C-9370-43E6-9841-2107672165C4}" type="presOf" srcId="{634AFA17-1D19-42C8-A512-6887844AEBA0}" destId="{5C7C23B0-15DA-44B1-BE11-8141AC998685}" srcOrd="1" destOrd="0" presId="urn:microsoft.com/office/officeart/2005/8/layout/orgChart1"/>
    <dgm:cxn modelId="{7E69FD2D-EF15-4794-93C5-60948B721B62}" srcId="{B6C4C44A-3BFF-4487-AED5-B1AD7D481A8F}" destId="{DC5CED75-FDBA-4446-A4CA-DE6DF99ABCF2}" srcOrd="1" destOrd="0" parTransId="{6F66DFB0-E72F-421A-B532-09F4E3255D22}" sibTransId="{072E34A6-B0A9-4D4A-B171-89E58102A4C3}"/>
    <dgm:cxn modelId="{8FBC384A-0126-4B17-BB6B-D497DDE1B459}" type="presOf" srcId="{6F66DFB0-E72F-421A-B532-09F4E3255D22}" destId="{C19B6DF3-F647-416F-B7D4-E34A965AF59D}" srcOrd="0" destOrd="0" presId="urn:microsoft.com/office/officeart/2005/8/layout/orgChart1"/>
    <dgm:cxn modelId="{47BC8C6F-CB4F-4D14-B671-DB21B548A3F0}" type="presOf" srcId="{DC5CED75-FDBA-4446-A4CA-DE6DF99ABCF2}" destId="{86327C65-69DA-4C5F-A194-5528EB013D60}" srcOrd="1" destOrd="0" presId="urn:microsoft.com/office/officeart/2005/8/layout/orgChart1"/>
    <dgm:cxn modelId="{D4A0D388-8566-4D22-9F6C-41FCA75C1652}" type="presOf" srcId="{91EB2D3B-D9F6-444B-B18C-DD83F08CFE91}" destId="{4EFA9039-1E19-432A-B131-15AE97FC0681}" srcOrd="1" destOrd="0" presId="urn:microsoft.com/office/officeart/2005/8/layout/orgChart1"/>
    <dgm:cxn modelId="{8FAC909D-B87A-4521-8AA2-BAB9B7B0514F}" type="presOf" srcId="{DC5CED75-FDBA-4446-A4CA-DE6DF99ABCF2}" destId="{563F79CA-C558-486C-83EE-E112CB72A585}" srcOrd="0" destOrd="0" presId="urn:microsoft.com/office/officeart/2005/8/layout/orgChart1"/>
    <dgm:cxn modelId="{8303FDBB-591A-403B-9ED5-63871ED29745}" type="presOf" srcId="{634AFA17-1D19-42C8-A512-6887844AEBA0}" destId="{9770289F-1D57-47FC-AE76-8399D19B039A}" srcOrd="0" destOrd="0" presId="urn:microsoft.com/office/officeart/2005/8/layout/orgChart1"/>
    <dgm:cxn modelId="{A2D63DCD-E9E8-4EDD-8C44-C655E2033D9D}" type="presOf" srcId="{B6C4C44A-3BFF-4487-AED5-B1AD7D481A8F}" destId="{B13F9023-BACF-4CBD-9012-CE6501106CEE}" srcOrd="1" destOrd="0" presId="urn:microsoft.com/office/officeart/2005/8/layout/orgChart1"/>
    <dgm:cxn modelId="{A8D15ECF-B63D-4701-85C0-BC7BB4C6BF56}" srcId="{B6C4C44A-3BFF-4487-AED5-B1AD7D481A8F}" destId="{634AFA17-1D19-42C8-A512-6887844AEBA0}" srcOrd="0" destOrd="0" parTransId="{F24AFBB1-7144-42C0-AC88-ED3E50746547}" sibTransId="{910EB1A2-1FD7-43D9-B2AD-586BE433F1C6}"/>
    <dgm:cxn modelId="{978F67D3-23A8-4595-9644-F18757FF8B1E}" type="presOf" srcId="{58962B01-25B3-4BCA-BFED-35C11E44BC25}" destId="{F45E397C-D421-4F70-9641-F33CA897960A}" srcOrd="0" destOrd="0" presId="urn:microsoft.com/office/officeart/2005/8/layout/orgChart1"/>
    <dgm:cxn modelId="{50F24CE6-61D8-4D14-AEEC-08D484366A5D}" type="presOf" srcId="{F24AFBB1-7144-42C0-AC88-ED3E50746547}" destId="{1DACC7E2-FF33-4B03-8503-52B6D7094F1F}" srcOrd="0" destOrd="0" presId="urn:microsoft.com/office/officeart/2005/8/layout/orgChart1"/>
    <dgm:cxn modelId="{1057A9EE-42B6-4E93-88DF-D05B6275EAB9}" srcId="{F74BA087-3082-4AC3-BA75-AE735D40D94A}" destId="{B6C4C44A-3BFF-4487-AED5-B1AD7D481A8F}" srcOrd="0" destOrd="0" parTransId="{C10C4236-0800-42C1-B3B2-32940B52E7A4}" sibTransId="{8C114335-0A40-460B-B53C-090FBEC91AF6}"/>
    <dgm:cxn modelId="{C8ACB0EE-7923-4A25-9DA2-34551E8769E6}" type="presOf" srcId="{B6C4C44A-3BFF-4487-AED5-B1AD7D481A8F}" destId="{CE6F8564-518A-489F-B9F4-4C076D94A4CE}" srcOrd="0" destOrd="0" presId="urn:microsoft.com/office/officeart/2005/8/layout/orgChart1"/>
    <dgm:cxn modelId="{2DB423E4-FE8C-456D-A1A8-1F38289623D1}" type="presParOf" srcId="{9AE49BC2-BB78-41E5-BAA2-953E6EACCD77}" destId="{31A2B71B-A30B-4026-9195-9226E0E73C7A}" srcOrd="0" destOrd="0" presId="urn:microsoft.com/office/officeart/2005/8/layout/orgChart1"/>
    <dgm:cxn modelId="{6E2D36B6-0203-434F-A7BE-E7175AE3D6D3}" type="presParOf" srcId="{31A2B71B-A30B-4026-9195-9226E0E73C7A}" destId="{FD1730AB-1664-43C6-9854-E13ACE46E364}" srcOrd="0" destOrd="0" presId="urn:microsoft.com/office/officeart/2005/8/layout/orgChart1"/>
    <dgm:cxn modelId="{7D0F95FA-F638-405F-9D4A-BF0F433CBF48}" type="presParOf" srcId="{FD1730AB-1664-43C6-9854-E13ACE46E364}" destId="{CE6F8564-518A-489F-B9F4-4C076D94A4CE}" srcOrd="0" destOrd="0" presId="urn:microsoft.com/office/officeart/2005/8/layout/orgChart1"/>
    <dgm:cxn modelId="{717DEB6F-7D4D-4630-8BBB-18BDD96143AD}" type="presParOf" srcId="{FD1730AB-1664-43C6-9854-E13ACE46E364}" destId="{B13F9023-BACF-4CBD-9012-CE6501106CEE}" srcOrd="1" destOrd="0" presId="urn:microsoft.com/office/officeart/2005/8/layout/orgChart1"/>
    <dgm:cxn modelId="{7E1D5FB5-AF04-46BE-BE7E-EEDBBBB56C7D}" type="presParOf" srcId="{31A2B71B-A30B-4026-9195-9226E0E73C7A}" destId="{62183D0D-4A45-423C-A52F-39EA5072CCA9}" srcOrd="1" destOrd="0" presId="urn:microsoft.com/office/officeart/2005/8/layout/orgChart1"/>
    <dgm:cxn modelId="{25D1155F-A648-4B9C-B6E6-3AA2DC82178E}" type="presParOf" srcId="{62183D0D-4A45-423C-A52F-39EA5072CCA9}" destId="{1DACC7E2-FF33-4B03-8503-52B6D7094F1F}" srcOrd="0" destOrd="0" presId="urn:microsoft.com/office/officeart/2005/8/layout/orgChart1"/>
    <dgm:cxn modelId="{6AD1D9F1-C6BE-4CE8-A7AB-1FB5AE52BD68}" type="presParOf" srcId="{62183D0D-4A45-423C-A52F-39EA5072CCA9}" destId="{3F1652EE-98EE-42BA-AC8A-D3A20A4AEE2A}" srcOrd="1" destOrd="0" presId="urn:microsoft.com/office/officeart/2005/8/layout/orgChart1"/>
    <dgm:cxn modelId="{1CCBED8B-32E4-4144-B4B8-02025527781F}" type="presParOf" srcId="{3F1652EE-98EE-42BA-AC8A-D3A20A4AEE2A}" destId="{663388C0-1190-4CB0-91EB-770CAF1D3E06}" srcOrd="0" destOrd="0" presId="urn:microsoft.com/office/officeart/2005/8/layout/orgChart1"/>
    <dgm:cxn modelId="{15439E63-5E7B-4B63-AA47-001F15B112CE}" type="presParOf" srcId="{663388C0-1190-4CB0-91EB-770CAF1D3E06}" destId="{9770289F-1D57-47FC-AE76-8399D19B039A}" srcOrd="0" destOrd="0" presId="urn:microsoft.com/office/officeart/2005/8/layout/orgChart1"/>
    <dgm:cxn modelId="{0BDB945C-75CF-44D9-B123-762B215126CC}" type="presParOf" srcId="{663388C0-1190-4CB0-91EB-770CAF1D3E06}" destId="{5C7C23B0-15DA-44B1-BE11-8141AC998685}" srcOrd="1" destOrd="0" presId="urn:microsoft.com/office/officeart/2005/8/layout/orgChart1"/>
    <dgm:cxn modelId="{7E4FF3D1-4350-4733-B5C7-EBD04B688356}" type="presParOf" srcId="{3F1652EE-98EE-42BA-AC8A-D3A20A4AEE2A}" destId="{875A55F8-7FF6-4B3D-99F7-49BBC9A9991C}" srcOrd="1" destOrd="0" presId="urn:microsoft.com/office/officeart/2005/8/layout/orgChart1"/>
    <dgm:cxn modelId="{E21DCAE7-D8AF-45D1-A406-0BFC9754C676}" type="presParOf" srcId="{3F1652EE-98EE-42BA-AC8A-D3A20A4AEE2A}" destId="{DBFFA541-E5A2-4743-B8FC-CAD16E4EED72}" srcOrd="2" destOrd="0" presId="urn:microsoft.com/office/officeart/2005/8/layout/orgChart1"/>
    <dgm:cxn modelId="{4BED7248-43C5-42AC-A284-47DA08C0D26B}" type="presParOf" srcId="{62183D0D-4A45-423C-A52F-39EA5072CCA9}" destId="{C19B6DF3-F647-416F-B7D4-E34A965AF59D}" srcOrd="2" destOrd="0" presId="urn:microsoft.com/office/officeart/2005/8/layout/orgChart1"/>
    <dgm:cxn modelId="{93F56A10-A2BD-4A05-9D28-A4D0FF2266F2}" type="presParOf" srcId="{62183D0D-4A45-423C-A52F-39EA5072CCA9}" destId="{2B795ED3-B047-405A-A735-597C762F8C6D}" srcOrd="3" destOrd="0" presId="urn:microsoft.com/office/officeart/2005/8/layout/orgChart1"/>
    <dgm:cxn modelId="{14DF8184-4616-4A87-866F-FC0F04C5CDF6}" type="presParOf" srcId="{2B795ED3-B047-405A-A735-597C762F8C6D}" destId="{303AF325-CCE8-43E0-BEBC-45B448BF3BE3}" srcOrd="0" destOrd="0" presId="urn:microsoft.com/office/officeart/2005/8/layout/orgChart1"/>
    <dgm:cxn modelId="{482EADD4-DBA7-4ECC-9A8F-835B0D9FAC27}" type="presParOf" srcId="{303AF325-CCE8-43E0-BEBC-45B448BF3BE3}" destId="{563F79CA-C558-486C-83EE-E112CB72A585}" srcOrd="0" destOrd="0" presId="urn:microsoft.com/office/officeart/2005/8/layout/orgChart1"/>
    <dgm:cxn modelId="{C161EC6C-4F45-4F03-82B8-1EB47126D135}" type="presParOf" srcId="{303AF325-CCE8-43E0-BEBC-45B448BF3BE3}" destId="{86327C65-69DA-4C5F-A194-5528EB013D60}" srcOrd="1" destOrd="0" presId="urn:microsoft.com/office/officeart/2005/8/layout/orgChart1"/>
    <dgm:cxn modelId="{D2D3A4A7-86D5-4797-A471-B3A6551A1F5C}" type="presParOf" srcId="{2B795ED3-B047-405A-A735-597C762F8C6D}" destId="{255300C9-C7BD-4079-8AF8-3AB9C08FFB62}" srcOrd="1" destOrd="0" presId="urn:microsoft.com/office/officeart/2005/8/layout/orgChart1"/>
    <dgm:cxn modelId="{22ADC163-2B0E-4DFC-9E2E-5A1D3AF31210}" type="presParOf" srcId="{2B795ED3-B047-405A-A735-597C762F8C6D}" destId="{2FB77BCB-B267-4078-87B7-03779665AB33}" srcOrd="2" destOrd="0" presId="urn:microsoft.com/office/officeart/2005/8/layout/orgChart1"/>
    <dgm:cxn modelId="{AF6FCA57-4A9D-4495-A204-C394A176FD20}" type="presParOf" srcId="{62183D0D-4A45-423C-A52F-39EA5072CCA9}" destId="{F45E397C-D421-4F70-9641-F33CA897960A}" srcOrd="4" destOrd="0" presId="urn:microsoft.com/office/officeart/2005/8/layout/orgChart1"/>
    <dgm:cxn modelId="{DD187E99-5CA1-462F-B0C4-B3F186F0D38F}" type="presParOf" srcId="{62183D0D-4A45-423C-A52F-39EA5072CCA9}" destId="{F5234A6F-CE04-4E3A-9BB4-1E313DAD12A8}" srcOrd="5" destOrd="0" presId="urn:microsoft.com/office/officeart/2005/8/layout/orgChart1"/>
    <dgm:cxn modelId="{7D9DF906-9C58-40C2-949A-07B382939BBA}" type="presParOf" srcId="{F5234A6F-CE04-4E3A-9BB4-1E313DAD12A8}" destId="{27115FC3-6B56-41AD-BFA8-974B3764C545}" srcOrd="0" destOrd="0" presId="urn:microsoft.com/office/officeart/2005/8/layout/orgChart1"/>
    <dgm:cxn modelId="{D2CD2162-8505-42AA-B70C-FB0535E91A7B}" type="presParOf" srcId="{27115FC3-6B56-41AD-BFA8-974B3764C545}" destId="{1BE909E0-FDBF-4341-AB25-43BD6F2CAC28}" srcOrd="0" destOrd="0" presId="urn:microsoft.com/office/officeart/2005/8/layout/orgChart1"/>
    <dgm:cxn modelId="{22BB9528-35EF-4A3F-AE21-D20E83CE4AF1}" type="presParOf" srcId="{27115FC3-6B56-41AD-BFA8-974B3764C545}" destId="{4EFA9039-1E19-432A-B131-15AE97FC0681}" srcOrd="1" destOrd="0" presId="urn:microsoft.com/office/officeart/2005/8/layout/orgChart1"/>
    <dgm:cxn modelId="{416D43D7-86EE-49DB-8A61-CB239DA67B50}" type="presParOf" srcId="{F5234A6F-CE04-4E3A-9BB4-1E313DAD12A8}" destId="{1B8F22C2-BA45-47AD-BA1C-7C2FE953E8F9}" srcOrd="1" destOrd="0" presId="urn:microsoft.com/office/officeart/2005/8/layout/orgChart1"/>
    <dgm:cxn modelId="{F2B89E8F-EB90-49E1-A0EB-16DA2C608234}" type="presParOf" srcId="{F5234A6F-CE04-4E3A-9BB4-1E313DAD12A8}" destId="{78F03D54-FEA4-4E55-99A9-F3B6C0F81FB9}" srcOrd="2" destOrd="0" presId="urn:microsoft.com/office/officeart/2005/8/layout/orgChart1"/>
    <dgm:cxn modelId="{C7587D5E-1888-4D78-9051-885DF8CE0FF4}" type="presParOf" srcId="{31A2B71B-A30B-4026-9195-9226E0E73C7A}" destId="{9E4020E8-C62B-41C2-A224-FA16034FF782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E147B91-55AF-436A-8256-F0947F7F4B05}" type="doc">
      <dgm:prSet loTypeId="urn:microsoft.com/office/officeart/2005/8/layout/arrow2" loCatId="process" qsTypeId="urn:microsoft.com/office/officeart/2005/8/quickstyle/simple1" qsCatId="simple" csTypeId="urn:microsoft.com/office/officeart/2005/8/colors/accent1_2" csCatId="accent1" phldr="1"/>
      <dgm:spPr/>
    </dgm:pt>
    <dgm:pt modelId="{A7E1AE66-BA3B-4A73-947A-F066FB4D6F92}">
      <dgm:prSet phldrT="[Text]"/>
      <dgm:spPr/>
      <dgm:t>
        <a:bodyPr/>
        <a:lstStyle/>
        <a:p>
          <a:r>
            <a:rPr lang="en-GB" dirty="0"/>
            <a:t>Ideation</a:t>
          </a:r>
          <a:endParaRPr lang="en-NL" dirty="0"/>
        </a:p>
      </dgm:t>
    </dgm:pt>
    <dgm:pt modelId="{DDC4566F-B5F9-41FE-A626-F7EE9404C81A}" type="parTrans" cxnId="{7926BB41-08F4-4D57-A32B-F0CA5DE4CD2A}">
      <dgm:prSet/>
      <dgm:spPr/>
      <dgm:t>
        <a:bodyPr/>
        <a:lstStyle/>
        <a:p>
          <a:endParaRPr lang="en-NL"/>
        </a:p>
      </dgm:t>
    </dgm:pt>
    <dgm:pt modelId="{99FF257A-5085-4E9B-98EE-FCE80213D07D}" type="sibTrans" cxnId="{7926BB41-08F4-4D57-A32B-F0CA5DE4CD2A}">
      <dgm:prSet/>
      <dgm:spPr/>
      <dgm:t>
        <a:bodyPr/>
        <a:lstStyle/>
        <a:p>
          <a:endParaRPr lang="en-NL"/>
        </a:p>
      </dgm:t>
    </dgm:pt>
    <dgm:pt modelId="{7F34041B-22AE-4EF8-8252-1620BC82E9BA}">
      <dgm:prSet phldrT="[Text]"/>
      <dgm:spPr/>
      <dgm:t>
        <a:bodyPr/>
        <a:lstStyle/>
        <a:p>
          <a:r>
            <a:rPr lang="en-GB" dirty="0"/>
            <a:t>Development</a:t>
          </a:r>
          <a:endParaRPr lang="en-NL" dirty="0"/>
        </a:p>
      </dgm:t>
    </dgm:pt>
    <dgm:pt modelId="{0C626086-CE0A-4D88-9336-693597CE01FF}" type="parTrans" cxnId="{B144E7DF-1BBB-4013-BA5B-B476766635A6}">
      <dgm:prSet/>
      <dgm:spPr/>
      <dgm:t>
        <a:bodyPr/>
        <a:lstStyle/>
        <a:p>
          <a:endParaRPr lang="en-NL"/>
        </a:p>
      </dgm:t>
    </dgm:pt>
    <dgm:pt modelId="{1E4F2F6F-C1A7-4085-9DB1-117016740731}" type="sibTrans" cxnId="{B144E7DF-1BBB-4013-BA5B-B476766635A6}">
      <dgm:prSet/>
      <dgm:spPr/>
      <dgm:t>
        <a:bodyPr/>
        <a:lstStyle/>
        <a:p>
          <a:endParaRPr lang="en-NL"/>
        </a:p>
      </dgm:t>
    </dgm:pt>
    <dgm:pt modelId="{D66242EB-81CA-4B93-B236-5729583A817C}">
      <dgm:prSet phldrT="[Text]"/>
      <dgm:spPr/>
      <dgm:t>
        <a:bodyPr/>
        <a:lstStyle/>
        <a:p>
          <a:r>
            <a:rPr lang="en-GB" dirty="0"/>
            <a:t>Testing</a:t>
          </a:r>
          <a:endParaRPr lang="en-NL" dirty="0"/>
        </a:p>
      </dgm:t>
    </dgm:pt>
    <dgm:pt modelId="{6300514B-A53F-4E12-8496-CA13D47B17E2}" type="parTrans" cxnId="{7B46CACC-EF7F-48E9-9A20-86A4D7BDC9F3}">
      <dgm:prSet/>
      <dgm:spPr/>
      <dgm:t>
        <a:bodyPr/>
        <a:lstStyle/>
        <a:p>
          <a:endParaRPr lang="en-NL"/>
        </a:p>
      </dgm:t>
    </dgm:pt>
    <dgm:pt modelId="{EF24D3B9-A580-404E-BFAA-9B602BB3740B}" type="sibTrans" cxnId="{7B46CACC-EF7F-48E9-9A20-86A4D7BDC9F3}">
      <dgm:prSet/>
      <dgm:spPr/>
      <dgm:t>
        <a:bodyPr/>
        <a:lstStyle/>
        <a:p>
          <a:endParaRPr lang="en-NL"/>
        </a:p>
      </dgm:t>
    </dgm:pt>
    <dgm:pt modelId="{1255E9E2-9473-4994-BDBB-2550E46A8069}">
      <dgm:prSet phldrT="[Text]"/>
      <dgm:spPr/>
      <dgm:t>
        <a:bodyPr/>
        <a:lstStyle/>
        <a:p>
          <a:r>
            <a:rPr lang="en-GB" dirty="0"/>
            <a:t>Final Product</a:t>
          </a:r>
          <a:endParaRPr lang="en-NL" dirty="0"/>
        </a:p>
      </dgm:t>
    </dgm:pt>
    <dgm:pt modelId="{FD4CEE59-0136-45FB-AAE7-E1D1AB02F07F}" type="parTrans" cxnId="{333A5D08-2919-4CA6-8F80-D3239D44BE42}">
      <dgm:prSet/>
      <dgm:spPr/>
      <dgm:t>
        <a:bodyPr/>
        <a:lstStyle/>
        <a:p>
          <a:endParaRPr lang="en-NL"/>
        </a:p>
      </dgm:t>
    </dgm:pt>
    <dgm:pt modelId="{38A67A41-F153-4271-BEBD-B19722E6C84C}" type="sibTrans" cxnId="{333A5D08-2919-4CA6-8F80-D3239D44BE42}">
      <dgm:prSet/>
      <dgm:spPr/>
      <dgm:t>
        <a:bodyPr/>
        <a:lstStyle/>
        <a:p>
          <a:endParaRPr lang="en-NL"/>
        </a:p>
      </dgm:t>
    </dgm:pt>
    <dgm:pt modelId="{44D719C3-911E-459C-82B8-9F7B37715E29}" type="pres">
      <dgm:prSet presAssocID="{3E147B91-55AF-436A-8256-F0947F7F4B05}" presName="arrowDiagram" presStyleCnt="0">
        <dgm:presLayoutVars>
          <dgm:chMax val="5"/>
          <dgm:dir/>
          <dgm:resizeHandles val="exact"/>
        </dgm:presLayoutVars>
      </dgm:prSet>
      <dgm:spPr/>
    </dgm:pt>
    <dgm:pt modelId="{41EE8061-A3D4-44BB-8688-3ABE04249714}" type="pres">
      <dgm:prSet presAssocID="{3E147B91-55AF-436A-8256-F0947F7F4B05}" presName="arrow" presStyleLbl="bgShp" presStyleIdx="0" presStyleCnt="1" custLinFactNeighborX="0" custLinFactNeighborY="-5137"/>
      <dgm:spPr/>
    </dgm:pt>
    <dgm:pt modelId="{61DFDB49-C1E2-4A21-9C25-044D448A0AF2}" type="pres">
      <dgm:prSet presAssocID="{3E147B91-55AF-436A-8256-F0947F7F4B05}" presName="arrowDiagram4" presStyleCnt="0"/>
      <dgm:spPr/>
    </dgm:pt>
    <dgm:pt modelId="{EE611900-4127-4CE8-A045-8CB8A56995BE}" type="pres">
      <dgm:prSet presAssocID="{A7E1AE66-BA3B-4A73-947A-F066FB4D6F92}" presName="bullet4a" presStyleLbl="node1" presStyleIdx="0" presStyleCnt="4"/>
      <dgm:spPr/>
    </dgm:pt>
    <dgm:pt modelId="{3F82DD9D-A93B-4148-9B3E-83ADDD11B1B1}" type="pres">
      <dgm:prSet presAssocID="{A7E1AE66-BA3B-4A73-947A-F066FB4D6F92}" presName="textBox4a" presStyleLbl="revTx" presStyleIdx="0" presStyleCnt="4">
        <dgm:presLayoutVars>
          <dgm:bulletEnabled val="1"/>
        </dgm:presLayoutVars>
      </dgm:prSet>
      <dgm:spPr/>
    </dgm:pt>
    <dgm:pt modelId="{86C22342-23F0-459D-84E8-017F7F080B16}" type="pres">
      <dgm:prSet presAssocID="{7F34041B-22AE-4EF8-8252-1620BC82E9BA}" presName="bullet4b" presStyleLbl="node1" presStyleIdx="1" presStyleCnt="4"/>
      <dgm:spPr/>
    </dgm:pt>
    <dgm:pt modelId="{212B6D3B-D6DD-4349-939E-BE0CEADFA0F5}" type="pres">
      <dgm:prSet presAssocID="{7F34041B-22AE-4EF8-8252-1620BC82E9BA}" presName="textBox4b" presStyleLbl="revTx" presStyleIdx="1" presStyleCnt="4">
        <dgm:presLayoutVars>
          <dgm:bulletEnabled val="1"/>
        </dgm:presLayoutVars>
      </dgm:prSet>
      <dgm:spPr/>
    </dgm:pt>
    <dgm:pt modelId="{2593DE6E-4A2D-42B1-A36D-35256B668113}" type="pres">
      <dgm:prSet presAssocID="{D66242EB-81CA-4B93-B236-5729583A817C}" presName="bullet4c" presStyleLbl="node1" presStyleIdx="2" presStyleCnt="4"/>
      <dgm:spPr/>
    </dgm:pt>
    <dgm:pt modelId="{6A26C77D-FF54-4EF6-9983-E5C00CFBD5E6}" type="pres">
      <dgm:prSet presAssocID="{D66242EB-81CA-4B93-B236-5729583A817C}" presName="textBox4c" presStyleLbl="revTx" presStyleIdx="2" presStyleCnt="4">
        <dgm:presLayoutVars>
          <dgm:bulletEnabled val="1"/>
        </dgm:presLayoutVars>
      </dgm:prSet>
      <dgm:spPr/>
    </dgm:pt>
    <dgm:pt modelId="{6A53101D-F96B-46E7-8867-67B25EBC0B80}" type="pres">
      <dgm:prSet presAssocID="{1255E9E2-9473-4994-BDBB-2550E46A8069}" presName="bullet4d" presStyleLbl="node1" presStyleIdx="3" presStyleCnt="4"/>
      <dgm:spPr/>
    </dgm:pt>
    <dgm:pt modelId="{AFF344E2-9523-4127-BFEB-6731784E8C13}" type="pres">
      <dgm:prSet presAssocID="{1255E9E2-9473-4994-BDBB-2550E46A8069}" presName="textBox4d" presStyleLbl="revTx" presStyleIdx="3" presStyleCnt="4">
        <dgm:presLayoutVars>
          <dgm:bulletEnabled val="1"/>
        </dgm:presLayoutVars>
      </dgm:prSet>
      <dgm:spPr/>
    </dgm:pt>
  </dgm:ptLst>
  <dgm:cxnLst>
    <dgm:cxn modelId="{333A5D08-2919-4CA6-8F80-D3239D44BE42}" srcId="{3E147B91-55AF-436A-8256-F0947F7F4B05}" destId="{1255E9E2-9473-4994-BDBB-2550E46A8069}" srcOrd="3" destOrd="0" parTransId="{FD4CEE59-0136-45FB-AAE7-E1D1AB02F07F}" sibTransId="{38A67A41-F153-4271-BEBD-B19722E6C84C}"/>
    <dgm:cxn modelId="{664DBD0D-99C1-4963-AEDE-F17EE2B50029}" type="presOf" srcId="{A7E1AE66-BA3B-4A73-947A-F066FB4D6F92}" destId="{3F82DD9D-A93B-4148-9B3E-83ADDD11B1B1}" srcOrd="0" destOrd="0" presId="urn:microsoft.com/office/officeart/2005/8/layout/arrow2"/>
    <dgm:cxn modelId="{7926BB41-08F4-4D57-A32B-F0CA5DE4CD2A}" srcId="{3E147B91-55AF-436A-8256-F0947F7F4B05}" destId="{A7E1AE66-BA3B-4A73-947A-F066FB4D6F92}" srcOrd="0" destOrd="0" parTransId="{DDC4566F-B5F9-41FE-A626-F7EE9404C81A}" sibTransId="{99FF257A-5085-4E9B-98EE-FCE80213D07D}"/>
    <dgm:cxn modelId="{CD70BA67-292A-49C8-866E-D9B561ADB21E}" type="presOf" srcId="{3E147B91-55AF-436A-8256-F0947F7F4B05}" destId="{44D719C3-911E-459C-82B8-9F7B37715E29}" srcOrd="0" destOrd="0" presId="urn:microsoft.com/office/officeart/2005/8/layout/arrow2"/>
    <dgm:cxn modelId="{4C3C6E48-0DEC-4258-BA19-A7A540713CE1}" type="presOf" srcId="{1255E9E2-9473-4994-BDBB-2550E46A8069}" destId="{AFF344E2-9523-4127-BFEB-6731784E8C13}" srcOrd="0" destOrd="0" presId="urn:microsoft.com/office/officeart/2005/8/layout/arrow2"/>
    <dgm:cxn modelId="{47BAEA54-97B4-4688-AC70-F0C23400B72E}" type="presOf" srcId="{7F34041B-22AE-4EF8-8252-1620BC82E9BA}" destId="{212B6D3B-D6DD-4349-939E-BE0CEADFA0F5}" srcOrd="0" destOrd="0" presId="urn:microsoft.com/office/officeart/2005/8/layout/arrow2"/>
    <dgm:cxn modelId="{7B46CACC-EF7F-48E9-9A20-86A4D7BDC9F3}" srcId="{3E147B91-55AF-436A-8256-F0947F7F4B05}" destId="{D66242EB-81CA-4B93-B236-5729583A817C}" srcOrd="2" destOrd="0" parTransId="{6300514B-A53F-4E12-8496-CA13D47B17E2}" sibTransId="{EF24D3B9-A580-404E-BFAA-9B602BB3740B}"/>
    <dgm:cxn modelId="{B144E7DF-1BBB-4013-BA5B-B476766635A6}" srcId="{3E147B91-55AF-436A-8256-F0947F7F4B05}" destId="{7F34041B-22AE-4EF8-8252-1620BC82E9BA}" srcOrd="1" destOrd="0" parTransId="{0C626086-CE0A-4D88-9336-693597CE01FF}" sibTransId="{1E4F2F6F-C1A7-4085-9DB1-117016740731}"/>
    <dgm:cxn modelId="{F6DFB8F9-AF56-4714-B2F3-F52756E5B3E2}" type="presOf" srcId="{D66242EB-81CA-4B93-B236-5729583A817C}" destId="{6A26C77D-FF54-4EF6-9983-E5C00CFBD5E6}" srcOrd="0" destOrd="0" presId="urn:microsoft.com/office/officeart/2005/8/layout/arrow2"/>
    <dgm:cxn modelId="{429E447C-5873-4F52-BA5E-1D4841904325}" type="presParOf" srcId="{44D719C3-911E-459C-82B8-9F7B37715E29}" destId="{41EE8061-A3D4-44BB-8688-3ABE04249714}" srcOrd="0" destOrd="0" presId="urn:microsoft.com/office/officeart/2005/8/layout/arrow2"/>
    <dgm:cxn modelId="{A7D07AD6-22B8-4060-B2C6-FABFA4330FCE}" type="presParOf" srcId="{44D719C3-911E-459C-82B8-9F7B37715E29}" destId="{61DFDB49-C1E2-4A21-9C25-044D448A0AF2}" srcOrd="1" destOrd="0" presId="urn:microsoft.com/office/officeart/2005/8/layout/arrow2"/>
    <dgm:cxn modelId="{26158089-6854-48CB-88D7-B45C3712C828}" type="presParOf" srcId="{61DFDB49-C1E2-4A21-9C25-044D448A0AF2}" destId="{EE611900-4127-4CE8-A045-8CB8A56995BE}" srcOrd="0" destOrd="0" presId="urn:microsoft.com/office/officeart/2005/8/layout/arrow2"/>
    <dgm:cxn modelId="{64ED1392-3BA2-4542-A66F-FC321B474B44}" type="presParOf" srcId="{61DFDB49-C1E2-4A21-9C25-044D448A0AF2}" destId="{3F82DD9D-A93B-4148-9B3E-83ADDD11B1B1}" srcOrd="1" destOrd="0" presId="urn:microsoft.com/office/officeart/2005/8/layout/arrow2"/>
    <dgm:cxn modelId="{95586DBB-2591-489B-835D-0447519FA4F6}" type="presParOf" srcId="{61DFDB49-C1E2-4A21-9C25-044D448A0AF2}" destId="{86C22342-23F0-459D-84E8-017F7F080B16}" srcOrd="2" destOrd="0" presId="urn:microsoft.com/office/officeart/2005/8/layout/arrow2"/>
    <dgm:cxn modelId="{6B4B96A2-B0A6-46A0-A381-8A8DFBB4477A}" type="presParOf" srcId="{61DFDB49-C1E2-4A21-9C25-044D448A0AF2}" destId="{212B6D3B-D6DD-4349-939E-BE0CEADFA0F5}" srcOrd="3" destOrd="0" presId="urn:microsoft.com/office/officeart/2005/8/layout/arrow2"/>
    <dgm:cxn modelId="{5428C8E5-7B49-4858-9840-A9D3CCA818FB}" type="presParOf" srcId="{61DFDB49-C1E2-4A21-9C25-044D448A0AF2}" destId="{2593DE6E-4A2D-42B1-A36D-35256B668113}" srcOrd="4" destOrd="0" presId="urn:microsoft.com/office/officeart/2005/8/layout/arrow2"/>
    <dgm:cxn modelId="{A5AB03E6-6078-4450-8007-4F5449DBE33A}" type="presParOf" srcId="{61DFDB49-C1E2-4A21-9C25-044D448A0AF2}" destId="{6A26C77D-FF54-4EF6-9983-E5C00CFBD5E6}" srcOrd="5" destOrd="0" presId="urn:microsoft.com/office/officeart/2005/8/layout/arrow2"/>
    <dgm:cxn modelId="{F4F2AAE7-EEE1-4289-9F80-0EDE15721EDD}" type="presParOf" srcId="{61DFDB49-C1E2-4A21-9C25-044D448A0AF2}" destId="{6A53101D-F96B-46E7-8867-67B25EBC0B80}" srcOrd="6" destOrd="0" presId="urn:microsoft.com/office/officeart/2005/8/layout/arrow2"/>
    <dgm:cxn modelId="{BE5DC3A7-CBD8-4B9F-BAA2-01E098AF85CD}" type="presParOf" srcId="{61DFDB49-C1E2-4A21-9C25-044D448A0AF2}" destId="{AFF344E2-9523-4127-BFEB-6731784E8C13}" srcOrd="7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3CC5650-2DB4-4332-AD6E-1F344027340D}" type="doc">
      <dgm:prSet loTypeId="urn:microsoft.com/office/officeart/2005/8/layout/hList6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NL"/>
        </a:p>
      </dgm:t>
    </dgm:pt>
    <dgm:pt modelId="{CE4C0736-F6A8-4B73-9712-79C0186E1CF9}">
      <dgm:prSet phldrT="[Text]"/>
      <dgm:spPr/>
      <dgm:t>
        <a:bodyPr/>
        <a:lstStyle/>
        <a:p>
          <a:r>
            <a:rPr lang="en-GB" dirty="0"/>
            <a:t>UML</a:t>
          </a:r>
          <a:endParaRPr lang="en-NL" dirty="0"/>
        </a:p>
      </dgm:t>
    </dgm:pt>
    <dgm:pt modelId="{FFA64749-BC56-4431-BB01-49D1C7FA6C45}" type="parTrans" cxnId="{88E5FDDD-AB35-4E34-8B45-008DBD93DFC5}">
      <dgm:prSet/>
      <dgm:spPr/>
      <dgm:t>
        <a:bodyPr/>
        <a:lstStyle/>
        <a:p>
          <a:endParaRPr lang="en-NL"/>
        </a:p>
      </dgm:t>
    </dgm:pt>
    <dgm:pt modelId="{643B4594-A133-49FB-87A1-CCF62321F3F4}" type="sibTrans" cxnId="{88E5FDDD-AB35-4E34-8B45-008DBD93DFC5}">
      <dgm:prSet/>
      <dgm:spPr/>
      <dgm:t>
        <a:bodyPr/>
        <a:lstStyle/>
        <a:p>
          <a:endParaRPr lang="en-NL"/>
        </a:p>
      </dgm:t>
    </dgm:pt>
    <dgm:pt modelId="{091D4859-298D-4D35-A007-D6C4AA715E7C}">
      <dgm:prSet phldrT="[Text]"/>
      <dgm:spPr/>
      <dgm:t>
        <a:bodyPr/>
        <a:lstStyle/>
        <a:p>
          <a:r>
            <a:rPr lang="en-GB" dirty="0"/>
            <a:t>Git</a:t>
          </a:r>
          <a:endParaRPr lang="en-NL" dirty="0"/>
        </a:p>
      </dgm:t>
    </dgm:pt>
    <dgm:pt modelId="{BB122AEA-2EE3-4DB1-BC56-F9B7AE7228F0}" type="parTrans" cxnId="{5EC9019F-605F-45BD-8D96-FEA863A567E1}">
      <dgm:prSet/>
      <dgm:spPr/>
      <dgm:t>
        <a:bodyPr/>
        <a:lstStyle/>
        <a:p>
          <a:endParaRPr lang="en-NL"/>
        </a:p>
      </dgm:t>
    </dgm:pt>
    <dgm:pt modelId="{46CB95BF-31A3-4080-BAB2-E31E2011DE3F}" type="sibTrans" cxnId="{5EC9019F-605F-45BD-8D96-FEA863A567E1}">
      <dgm:prSet/>
      <dgm:spPr/>
      <dgm:t>
        <a:bodyPr/>
        <a:lstStyle/>
        <a:p>
          <a:endParaRPr lang="en-NL"/>
        </a:p>
      </dgm:t>
    </dgm:pt>
    <dgm:pt modelId="{39F32243-D8F6-40D6-A852-04199458C6F1}">
      <dgm:prSet phldrT="[Text]"/>
      <dgm:spPr/>
      <dgm:t>
        <a:bodyPr/>
        <a:lstStyle/>
        <a:p>
          <a:r>
            <a:rPr lang="en-GB" dirty="0"/>
            <a:t>OOP concepts</a:t>
          </a:r>
          <a:endParaRPr lang="en-NL" dirty="0"/>
        </a:p>
      </dgm:t>
    </dgm:pt>
    <dgm:pt modelId="{E10EA915-673E-4703-842A-22D0A7BB7041}" type="parTrans" cxnId="{B2CA6D34-6A12-4A4C-80DC-76973A5E6F41}">
      <dgm:prSet/>
      <dgm:spPr/>
      <dgm:t>
        <a:bodyPr/>
        <a:lstStyle/>
        <a:p>
          <a:endParaRPr lang="en-NL"/>
        </a:p>
      </dgm:t>
    </dgm:pt>
    <dgm:pt modelId="{0B9AF1C6-84A7-4129-8CC8-1C02297059CE}" type="sibTrans" cxnId="{B2CA6D34-6A12-4A4C-80DC-76973A5E6F41}">
      <dgm:prSet/>
      <dgm:spPr/>
      <dgm:t>
        <a:bodyPr/>
        <a:lstStyle/>
        <a:p>
          <a:endParaRPr lang="en-NL"/>
        </a:p>
      </dgm:t>
    </dgm:pt>
    <dgm:pt modelId="{566BC7F2-1FF7-4159-BABF-AC856830790C}" type="pres">
      <dgm:prSet presAssocID="{E3CC5650-2DB4-4332-AD6E-1F344027340D}" presName="Name0" presStyleCnt="0">
        <dgm:presLayoutVars>
          <dgm:dir/>
          <dgm:resizeHandles val="exact"/>
        </dgm:presLayoutVars>
      </dgm:prSet>
      <dgm:spPr/>
    </dgm:pt>
    <dgm:pt modelId="{196A37F8-FB37-4581-8387-1AA1A8B200FD}" type="pres">
      <dgm:prSet presAssocID="{CE4C0736-F6A8-4B73-9712-79C0186E1CF9}" presName="node" presStyleLbl="node1" presStyleIdx="0" presStyleCnt="3">
        <dgm:presLayoutVars>
          <dgm:bulletEnabled val="1"/>
        </dgm:presLayoutVars>
      </dgm:prSet>
      <dgm:spPr/>
    </dgm:pt>
    <dgm:pt modelId="{05401249-258F-4AA7-ACFF-98F9540909EB}" type="pres">
      <dgm:prSet presAssocID="{643B4594-A133-49FB-87A1-CCF62321F3F4}" presName="sibTrans" presStyleCnt="0"/>
      <dgm:spPr/>
    </dgm:pt>
    <dgm:pt modelId="{8A2DF71C-DC93-4F5B-8CF6-3374371331E4}" type="pres">
      <dgm:prSet presAssocID="{091D4859-298D-4D35-A007-D6C4AA715E7C}" presName="node" presStyleLbl="node1" presStyleIdx="1" presStyleCnt="3">
        <dgm:presLayoutVars>
          <dgm:bulletEnabled val="1"/>
        </dgm:presLayoutVars>
      </dgm:prSet>
      <dgm:spPr/>
    </dgm:pt>
    <dgm:pt modelId="{5765F953-B563-472D-BF59-5949351D3F88}" type="pres">
      <dgm:prSet presAssocID="{46CB95BF-31A3-4080-BAB2-E31E2011DE3F}" presName="sibTrans" presStyleCnt="0"/>
      <dgm:spPr/>
    </dgm:pt>
    <dgm:pt modelId="{DCCAA319-D138-443A-B415-24A71442434C}" type="pres">
      <dgm:prSet presAssocID="{39F32243-D8F6-40D6-A852-04199458C6F1}" presName="node" presStyleLbl="node1" presStyleIdx="2" presStyleCnt="3">
        <dgm:presLayoutVars>
          <dgm:bulletEnabled val="1"/>
        </dgm:presLayoutVars>
      </dgm:prSet>
      <dgm:spPr/>
    </dgm:pt>
  </dgm:ptLst>
  <dgm:cxnLst>
    <dgm:cxn modelId="{683C3415-2199-4C1E-8761-292F0856F9F8}" type="presOf" srcId="{091D4859-298D-4D35-A007-D6C4AA715E7C}" destId="{8A2DF71C-DC93-4F5B-8CF6-3374371331E4}" srcOrd="0" destOrd="0" presId="urn:microsoft.com/office/officeart/2005/8/layout/hList6"/>
    <dgm:cxn modelId="{B2CA6D34-6A12-4A4C-80DC-76973A5E6F41}" srcId="{E3CC5650-2DB4-4332-AD6E-1F344027340D}" destId="{39F32243-D8F6-40D6-A852-04199458C6F1}" srcOrd="2" destOrd="0" parTransId="{E10EA915-673E-4703-842A-22D0A7BB7041}" sibTransId="{0B9AF1C6-84A7-4129-8CC8-1C02297059CE}"/>
    <dgm:cxn modelId="{167CA056-8C78-430D-A5C2-65F9D8BBBE3D}" type="presOf" srcId="{CE4C0736-F6A8-4B73-9712-79C0186E1CF9}" destId="{196A37F8-FB37-4581-8387-1AA1A8B200FD}" srcOrd="0" destOrd="0" presId="urn:microsoft.com/office/officeart/2005/8/layout/hList6"/>
    <dgm:cxn modelId="{5EC9019F-605F-45BD-8D96-FEA863A567E1}" srcId="{E3CC5650-2DB4-4332-AD6E-1F344027340D}" destId="{091D4859-298D-4D35-A007-D6C4AA715E7C}" srcOrd="1" destOrd="0" parTransId="{BB122AEA-2EE3-4DB1-BC56-F9B7AE7228F0}" sibTransId="{46CB95BF-31A3-4080-BAB2-E31E2011DE3F}"/>
    <dgm:cxn modelId="{88E5FDDD-AB35-4E34-8B45-008DBD93DFC5}" srcId="{E3CC5650-2DB4-4332-AD6E-1F344027340D}" destId="{CE4C0736-F6A8-4B73-9712-79C0186E1CF9}" srcOrd="0" destOrd="0" parTransId="{FFA64749-BC56-4431-BB01-49D1C7FA6C45}" sibTransId="{643B4594-A133-49FB-87A1-CCF62321F3F4}"/>
    <dgm:cxn modelId="{E7FFC8FA-B677-42F0-9537-03CCB1C0F810}" type="presOf" srcId="{39F32243-D8F6-40D6-A852-04199458C6F1}" destId="{DCCAA319-D138-443A-B415-24A71442434C}" srcOrd="0" destOrd="0" presId="urn:microsoft.com/office/officeart/2005/8/layout/hList6"/>
    <dgm:cxn modelId="{55CF57FF-823A-4766-B7A5-191981E717B2}" type="presOf" srcId="{E3CC5650-2DB4-4332-AD6E-1F344027340D}" destId="{566BC7F2-1FF7-4159-BABF-AC856830790C}" srcOrd="0" destOrd="0" presId="urn:microsoft.com/office/officeart/2005/8/layout/hList6"/>
    <dgm:cxn modelId="{794EA673-D79A-42DC-8471-6DFA8F1FCDE7}" type="presParOf" srcId="{566BC7F2-1FF7-4159-BABF-AC856830790C}" destId="{196A37F8-FB37-4581-8387-1AA1A8B200FD}" srcOrd="0" destOrd="0" presId="urn:microsoft.com/office/officeart/2005/8/layout/hList6"/>
    <dgm:cxn modelId="{9725AD98-B54E-4CD6-A46B-B799BF635112}" type="presParOf" srcId="{566BC7F2-1FF7-4159-BABF-AC856830790C}" destId="{05401249-258F-4AA7-ACFF-98F9540909EB}" srcOrd="1" destOrd="0" presId="urn:microsoft.com/office/officeart/2005/8/layout/hList6"/>
    <dgm:cxn modelId="{FF03E027-09A2-4896-ADD3-74D5A862C02E}" type="presParOf" srcId="{566BC7F2-1FF7-4159-BABF-AC856830790C}" destId="{8A2DF71C-DC93-4F5B-8CF6-3374371331E4}" srcOrd="2" destOrd="0" presId="urn:microsoft.com/office/officeart/2005/8/layout/hList6"/>
    <dgm:cxn modelId="{38034D94-D2FF-44E0-99D4-8427707A0A76}" type="presParOf" srcId="{566BC7F2-1FF7-4159-BABF-AC856830790C}" destId="{5765F953-B563-472D-BF59-5949351D3F88}" srcOrd="3" destOrd="0" presId="urn:microsoft.com/office/officeart/2005/8/layout/hList6"/>
    <dgm:cxn modelId="{2122C3C6-AFFF-4A24-8BF4-919EA2F46249}" type="presParOf" srcId="{566BC7F2-1FF7-4159-BABF-AC856830790C}" destId="{DCCAA319-D138-443A-B415-24A71442434C}" srcOrd="4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EAC4C8-38E5-4273-967E-28D3C579E30B}">
      <dsp:nvSpPr>
        <dsp:cNvPr id="0" name=""/>
        <dsp:cNvSpPr/>
      </dsp:nvSpPr>
      <dsp:spPr>
        <a:xfrm>
          <a:off x="898829" y="891"/>
          <a:ext cx="1001496" cy="100149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D83280B-02E3-4CC3-A91C-BCD922DC71CC}">
      <dsp:nvSpPr>
        <dsp:cNvPr id="0" name=""/>
        <dsp:cNvSpPr/>
      </dsp:nvSpPr>
      <dsp:spPr>
        <a:xfrm>
          <a:off x="1112262" y="214324"/>
          <a:ext cx="574628" cy="57462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14F71F0-B381-4602-8DA2-06AB2F22231A}">
      <dsp:nvSpPr>
        <dsp:cNvPr id="0" name=""/>
        <dsp:cNvSpPr/>
      </dsp:nvSpPr>
      <dsp:spPr>
        <a:xfrm>
          <a:off x="578678" y="1314328"/>
          <a:ext cx="1641796" cy="6567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2000" kern="1200"/>
            <a:t>Introduction</a:t>
          </a:r>
          <a:endParaRPr lang="en-US" sz="2000" kern="1200"/>
        </a:p>
      </dsp:txBody>
      <dsp:txXfrm>
        <a:off x="578678" y="1314328"/>
        <a:ext cx="1641796" cy="656718"/>
      </dsp:txXfrm>
    </dsp:sp>
    <dsp:sp modelId="{C12D39C6-DE5D-4FFB-AE16-57338FC9A5E3}">
      <dsp:nvSpPr>
        <dsp:cNvPr id="0" name=""/>
        <dsp:cNvSpPr/>
      </dsp:nvSpPr>
      <dsp:spPr>
        <a:xfrm>
          <a:off x="2827940" y="891"/>
          <a:ext cx="1001496" cy="100149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0EC30AE-DB36-4A64-99D8-20DD9A7EC350}">
      <dsp:nvSpPr>
        <dsp:cNvPr id="0" name=""/>
        <dsp:cNvSpPr/>
      </dsp:nvSpPr>
      <dsp:spPr>
        <a:xfrm>
          <a:off x="3041374" y="214324"/>
          <a:ext cx="574628" cy="57462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82C2245-CD9F-471D-806F-B9560C1AF369}">
      <dsp:nvSpPr>
        <dsp:cNvPr id="0" name=""/>
        <dsp:cNvSpPr/>
      </dsp:nvSpPr>
      <dsp:spPr>
        <a:xfrm>
          <a:off x="2507790" y="1314328"/>
          <a:ext cx="1641796" cy="6567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2000" kern="1200"/>
            <a:t>Project Description</a:t>
          </a:r>
          <a:endParaRPr lang="en-US" sz="2000" kern="1200"/>
        </a:p>
      </dsp:txBody>
      <dsp:txXfrm>
        <a:off x="2507790" y="1314328"/>
        <a:ext cx="1641796" cy="656718"/>
      </dsp:txXfrm>
    </dsp:sp>
    <dsp:sp modelId="{289A60BA-1251-439A-9053-A09095D818B3}">
      <dsp:nvSpPr>
        <dsp:cNvPr id="0" name=""/>
        <dsp:cNvSpPr/>
      </dsp:nvSpPr>
      <dsp:spPr>
        <a:xfrm>
          <a:off x="4757051" y="891"/>
          <a:ext cx="1001496" cy="100149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E516190-A12E-4B3D-B99B-CD213B4616D1}">
      <dsp:nvSpPr>
        <dsp:cNvPr id="0" name=""/>
        <dsp:cNvSpPr/>
      </dsp:nvSpPr>
      <dsp:spPr>
        <a:xfrm>
          <a:off x="4970485" y="214324"/>
          <a:ext cx="574628" cy="57462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6E1506-ECC9-4188-8C60-CFB997FDBE85}">
      <dsp:nvSpPr>
        <dsp:cNvPr id="0" name=""/>
        <dsp:cNvSpPr/>
      </dsp:nvSpPr>
      <dsp:spPr>
        <a:xfrm>
          <a:off x="4436901" y="1314328"/>
          <a:ext cx="1641796" cy="6567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2000" kern="1200"/>
            <a:t>Problems</a:t>
          </a:r>
          <a:endParaRPr lang="en-US" sz="2000" kern="1200"/>
        </a:p>
      </dsp:txBody>
      <dsp:txXfrm>
        <a:off x="4436901" y="1314328"/>
        <a:ext cx="1641796" cy="656718"/>
      </dsp:txXfrm>
    </dsp:sp>
    <dsp:sp modelId="{66D58116-D38C-4773-9390-40BC15D9C8FA}">
      <dsp:nvSpPr>
        <dsp:cNvPr id="0" name=""/>
        <dsp:cNvSpPr/>
      </dsp:nvSpPr>
      <dsp:spPr>
        <a:xfrm>
          <a:off x="6686163" y="891"/>
          <a:ext cx="1001496" cy="100149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32B83AC-9357-4CDD-8385-2CCE13FFDEBE}">
      <dsp:nvSpPr>
        <dsp:cNvPr id="0" name=""/>
        <dsp:cNvSpPr/>
      </dsp:nvSpPr>
      <dsp:spPr>
        <a:xfrm>
          <a:off x="6899596" y="214324"/>
          <a:ext cx="574628" cy="57462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09FDE16-167F-467B-A101-73750997C7EB}">
      <dsp:nvSpPr>
        <dsp:cNvPr id="0" name=""/>
        <dsp:cNvSpPr/>
      </dsp:nvSpPr>
      <dsp:spPr>
        <a:xfrm>
          <a:off x="6366012" y="1314328"/>
          <a:ext cx="1641796" cy="6567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2000" kern="1200"/>
            <a:t>Solutions</a:t>
          </a:r>
          <a:endParaRPr lang="en-US" sz="2000" kern="1200"/>
        </a:p>
      </dsp:txBody>
      <dsp:txXfrm>
        <a:off x="6366012" y="1314328"/>
        <a:ext cx="1641796" cy="656718"/>
      </dsp:txXfrm>
    </dsp:sp>
    <dsp:sp modelId="{6C47A686-62D3-431B-9D1B-907D4DAB4A5F}">
      <dsp:nvSpPr>
        <dsp:cNvPr id="0" name=""/>
        <dsp:cNvSpPr/>
      </dsp:nvSpPr>
      <dsp:spPr>
        <a:xfrm>
          <a:off x="8615274" y="891"/>
          <a:ext cx="1001496" cy="100149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E184CEA-65B6-4796-8A23-F6E27CE16477}">
      <dsp:nvSpPr>
        <dsp:cNvPr id="0" name=""/>
        <dsp:cNvSpPr/>
      </dsp:nvSpPr>
      <dsp:spPr>
        <a:xfrm>
          <a:off x="8828708" y="214324"/>
          <a:ext cx="574628" cy="574628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B649634-046E-4107-89C0-7F8546E6B593}">
      <dsp:nvSpPr>
        <dsp:cNvPr id="0" name=""/>
        <dsp:cNvSpPr/>
      </dsp:nvSpPr>
      <dsp:spPr>
        <a:xfrm>
          <a:off x="8295124" y="1314328"/>
          <a:ext cx="1641796" cy="6567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2000" kern="1200"/>
            <a:t>Employee UI</a:t>
          </a:r>
          <a:endParaRPr lang="en-US" sz="2000" kern="1200"/>
        </a:p>
      </dsp:txBody>
      <dsp:txXfrm>
        <a:off x="8295124" y="1314328"/>
        <a:ext cx="1641796" cy="656718"/>
      </dsp:txXfrm>
    </dsp:sp>
    <dsp:sp modelId="{E643A4EE-C833-4D0E-AE18-0837B153F97F}">
      <dsp:nvSpPr>
        <dsp:cNvPr id="0" name=""/>
        <dsp:cNvSpPr/>
      </dsp:nvSpPr>
      <dsp:spPr>
        <a:xfrm>
          <a:off x="2827940" y="2381496"/>
          <a:ext cx="1001496" cy="100149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DB07340-F06F-4BC3-970A-8743A3C62F81}">
      <dsp:nvSpPr>
        <dsp:cNvPr id="0" name=""/>
        <dsp:cNvSpPr/>
      </dsp:nvSpPr>
      <dsp:spPr>
        <a:xfrm>
          <a:off x="3041374" y="2594930"/>
          <a:ext cx="574628" cy="574628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0107857-5809-46AA-B492-531267EE3A86}">
      <dsp:nvSpPr>
        <dsp:cNvPr id="0" name=""/>
        <dsp:cNvSpPr/>
      </dsp:nvSpPr>
      <dsp:spPr>
        <a:xfrm>
          <a:off x="2507790" y="3694934"/>
          <a:ext cx="1641796" cy="6567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2000" kern="1200"/>
            <a:t>Student UI</a:t>
          </a:r>
          <a:endParaRPr lang="en-US" sz="2000" kern="1200"/>
        </a:p>
      </dsp:txBody>
      <dsp:txXfrm>
        <a:off x="2507790" y="3694934"/>
        <a:ext cx="1641796" cy="656718"/>
      </dsp:txXfrm>
    </dsp:sp>
    <dsp:sp modelId="{87B0609B-8B24-4056-8228-367A4FA0FC0F}">
      <dsp:nvSpPr>
        <dsp:cNvPr id="0" name=""/>
        <dsp:cNvSpPr/>
      </dsp:nvSpPr>
      <dsp:spPr>
        <a:xfrm>
          <a:off x="4757051" y="2381496"/>
          <a:ext cx="1001496" cy="100149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3BAB744-6713-4840-BF89-ACE76B985724}">
      <dsp:nvSpPr>
        <dsp:cNvPr id="0" name=""/>
        <dsp:cNvSpPr/>
      </dsp:nvSpPr>
      <dsp:spPr>
        <a:xfrm>
          <a:off x="4970485" y="2594930"/>
          <a:ext cx="574628" cy="574628"/>
        </a:xfrm>
        <a:prstGeom prst="rect">
          <a:avLst/>
        </a:prstGeom>
        <a:blipFill rotWithShape="1"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C97266A-3FD7-43BC-8EEF-B7A46CB3FBDD}">
      <dsp:nvSpPr>
        <dsp:cNvPr id="0" name=""/>
        <dsp:cNvSpPr/>
      </dsp:nvSpPr>
      <dsp:spPr>
        <a:xfrm>
          <a:off x="4436901" y="3694934"/>
          <a:ext cx="1641796" cy="656718"/>
        </a:xfrm>
        <a:prstGeom prst="rect">
          <a:avLst/>
        </a:prstGeom>
        <a:blipFill rotWithShape="0"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2000" kern="1200"/>
            <a:t>Results</a:t>
          </a:r>
          <a:endParaRPr lang="en-US" sz="2000" kern="1200"/>
        </a:p>
      </dsp:txBody>
      <dsp:txXfrm>
        <a:off x="4436901" y="3694934"/>
        <a:ext cx="1641796" cy="656718"/>
      </dsp:txXfrm>
    </dsp:sp>
    <dsp:sp modelId="{012AE776-08C8-4565-ADCD-42D83151FF9F}">
      <dsp:nvSpPr>
        <dsp:cNvPr id="0" name=""/>
        <dsp:cNvSpPr/>
      </dsp:nvSpPr>
      <dsp:spPr>
        <a:xfrm>
          <a:off x="6686163" y="2381496"/>
          <a:ext cx="1001496" cy="100149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6CC8112-D2CE-4DA6-985E-C279341FDD63}">
      <dsp:nvSpPr>
        <dsp:cNvPr id="0" name=""/>
        <dsp:cNvSpPr/>
      </dsp:nvSpPr>
      <dsp:spPr>
        <a:xfrm>
          <a:off x="6899596" y="2594930"/>
          <a:ext cx="574628" cy="574628"/>
        </a:xfrm>
        <a:prstGeom prst="rect">
          <a:avLst/>
        </a:prstGeom>
        <a:blipFill>
          <a:blip xmlns:r="http://schemas.openxmlformats.org/officeDocument/2006/relationships"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1451784-094B-4488-9FAC-AF776BFAFB70}">
      <dsp:nvSpPr>
        <dsp:cNvPr id="0" name=""/>
        <dsp:cNvSpPr/>
      </dsp:nvSpPr>
      <dsp:spPr>
        <a:xfrm>
          <a:off x="6366012" y="3694934"/>
          <a:ext cx="1641796" cy="656718"/>
        </a:xfrm>
        <a:prstGeom prst="rect">
          <a:avLst/>
        </a:prstGeom>
        <a:blipFill rotWithShape="0"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2000" kern="1200"/>
            <a:t>RefLECTION</a:t>
          </a:r>
          <a:endParaRPr lang="en-US" sz="2000" kern="1200"/>
        </a:p>
      </dsp:txBody>
      <dsp:txXfrm>
        <a:off x="6366012" y="3694934"/>
        <a:ext cx="1641796" cy="65671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5E397C-D421-4F70-9641-F33CA897960A}">
      <dsp:nvSpPr>
        <dsp:cNvPr id="0" name=""/>
        <dsp:cNvSpPr/>
      </dsp:nvSpPr>
      <dsp:spPr>
        <a:xfrm>
          <a:off x="3596325" y="2079342"/>
          <a:ext cx="2544426" cy="44159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0797"/>
              </a:lnTo>
              <a:lnTo>
                <a:pt x="2544426" y="220797"/>
              </a:lnTo>
              <a:lnTo>
                <a:pt x="2544426" y="441594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19B6DF3-F647-416F-B7D4-E34A965AF59D}">
      <dsp:nvSpPr>
        <dsp:cNvPr id="0" name=""/>
        <dsp:cNvSpPr/>
      </dsp:nvSpPr>
      <dsp:spPr>
        <a:xfrm>
          <a:off x="3550605" y="2079342"/>
          <a:ext cx="91440" cy="441594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41594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DACC7E2-FF33-4B03-8503-52B6D7094F1F}">
      <dsp:nvSpPr>
        <dsp:cNvPr id="0" name=""/>
        <dsp:cNvSpPr/>
      </dsp:nvSpPr>
      <dsp:spPr>
        <a:xfrm>
          <a:off x="1051898" y="2079342"/>
          <a:ext cx="2544426" cy="441594"/>
        </a:xfrm>
        <a:custGeom>
          <a:avLst/>
          <a:gdLst/>
          <a:ahLst/>
          <a:cxnLst/>
          <a:rect l="0" t="0" r="0" b="0"/>
          <a:pathLst>
            <a:path>
              <a:moveTo>
                <a:pt x="2544426" y="0"/>
              </a:moveTo>
              <a:lnTo>
                <a:pt x="2544426" y="220797"/>
              </a:lnTo>
              <a:lnTo>
                <a:pt x="0" y="220797"/>
              </a:lnTo>
              <a:lnTo>
                <a:pt x="0" y="441594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E6F8564-518A-489F-B9F4-4C076D94A4CE}">
      <dsp:nvSpPr>
        <dsp:cNvPr id="0" name=""/>
        <dsp:cNvSpPr/>
      </dsp:nvSpPr>
      <dsp:spPr>
        <a:xfrm>
          <a:off x="2544909" y="1027926"/>
          <a:ext cx="2102831" cy="1051415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dirty="0"/>
            <a:t>Student Housing BV </a:t>
          </a:r>
          <a:endParaRPr lang="en-NL" sz="2300" kern="1200" dirty="0"/>
        </a:p>
      </dsp:txBody>
      <dsp:txXfrm>
        <a:off x="2544909" y="1027926"/>
        <a:ext cx="2102831" cy="1051415"/>
      </dsp:txXfrm>
    </dsp:sp>
    <dsp:sp modelId="{9770289F-1D57-47FC-AE76-8399D19B039A}">
      <dsp:nvSpPr>
        <dsp:cNvPr id="0" name=""/>
        <dsp:cNvSpPr/>
      </dsp:nvSpPr>
      <dsp:spPr>
        <a:xfrm>
          <a:off x="482" y="2520936"/>
          <a:ext cx="2102831" cy="1051415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dirty="0"/>
            <a:t>Multiple buildings available for rent</a:t>
          </a:r>
          <a:endParaRPr lang="en-NL" sz="2300" kern="1200" dirty="0"/>
        </a:p>
      </dsp:txBody>
      <dsp:txXfrm>
        <a:off x="482" y="2520936"/>
        <a:ext cx="2102831" cy="1051415"/>
      </dsp:txXfrm>
    </dsp:sp>
    <dsp:sp modelId="{563F79CA-C558-486C-83EE-E112CB72A585}">
      <dsp:nvSpPr>
        <dsp:cNvPr id="0" name=""/>
        <dsp:cNvSpPr/>
      </dsp:nvSpPr>
      <dsp:spPr>
        <a:xfrm>
          <a:off x="2544909" y="2520936"/>
          <a:ext cx="2102831" cy="1051415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dirty="0"/>
            <a:t>Hard to coordinate tenants </a:t>
          </a:r>
          <a:endParaRPr lang="en-NL" sz="2300" kern="1200" dirty="0"/>
        </a:p>
      </dsp:txBody>
      <dsp:txXfrm>
        <a:off x="2544909" y="2520936"/>
        <a:ext cx="2102831" cy="1051415"/>
      </dsp:txXfrm>
    </dsp:sp>
    <dsp:sp modelId="{1BE909E0-FDBF-4341-AB25-43BD6F2CAC28}">
      <dsp:nvSpPr>
        <dsp:cNvPr id="0" name=""/>
        <dsp:cNvSpPr/>
      </dsp:nvSpPr>
      <dsp:spPr>
        <a:xfrm>
          <a:off x="5089336" y="2520936"/>
          <a:ext cx="2102831" cy="1051415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dirty="0"/>
            <a:t>Software solution</a:t>
          </a:r>
          <a:endParaRPr lang="en-NL" sz="2300" kern="1200" dirty="0"/>
        </a:p>
      </dsp:txBody>
      <dsp:txXfrm>
        <a:off x="5089336" y="2520936"/>
        <a:ext cx="2102831" cy="105141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EE8061-A3D4-44BB-8688-3ABE04249714}">
      <dsp:nvSpPr>
        <dsp:cNvPr id="0" name=""/>
        <dsp:cNvSpPr/>
      </dsp:nvSpPr>
      <dsp:spPr>
        <a:xfrm>
          <a:off x="0" y="0"/>
          <a:ext cx="6385560" cy="3990975"/>
        </a:xfrm>
        <a:prstGeom prst="swooshArrow">
          <a:avLst>
            <a:gd name="adj1" fmla="val 25000"/>
            <a:gd name="adj2" fmla="val 25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611900-4127-4CE8-A045-8CB8A56995BE}">
      <dsp:nvSpPr>
        <dsp:cNvPr id="0" name=""/>
        <dsp:cNvSpPr/>
      </dsp:nvSpPr>
      <dsp:spPr>
        <a:xfrm>
          <a:off x="628977" y="3163269"/>
          <a:ext cx="146867" cy="14686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82DD9D-A93B-4148-9B3E-83ADDD11B1B1}">
      <dsp:nvSpPr>
        <dsp:cNvPr id="0" name=""/>
        <dsp:cNvSpPr/>
      </dsp:nvSpPr>
      <dsp:spPr>
        <a:xfrm>
          <a:off x="702411" y="3236703"/>
          <a:ext cx="1091930" cy="9498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7822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Ideation</a:t>
          </a:r>
          <a:endParaRPr lang="en-NL" sz="1700" kern="1200" dirty="0"/>
        </a:p>
      </dsp:txBody>
      <dsp:txXfrm>
        <a:off x="702411" y="3236703"/>
        <a:ext cx="1091930" cy="949852"/>
      </dsp:txXfrm>
    </dsp:sp>
    <dsp:sp modelId="{86C22342-23F0-459D-84E8-017F7F080B16}">
      <dsp:nvSpPr>
        <dsp:cNvPr id="0" name=""/>
        <dsp:cNvSpPr/>
      </dsp:nvSpPr>
      <dsp:spPr>
        <a:xfrm>
          <a:off x="1666631" y="2234968"/>
          <a:ext cx="255422" cy="25542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12B6D3B-D6DD-4349-939E-BE0CEADFA0F5}">
      <dsp:nvSpPr>
        <dsp:cNvPr id="0" name=""/>
        <dsp:cNvSpPr/>
      </dsp:nvSpPr>
      <dsp:spPr>
        <a:xfrm>
          <a:off x="1794342" y="2362679"/>
          <a:ext cx="1340967" cy="18238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343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Development</a:t>
          </a:r>
          <a:endParaRPr lang="en-NL" sz="1700" kern="1200" dirty="0"/>
        </a:p>
      </dsp:txBody>
      <dsp:txXfrm>
        <a:off x="1794342" y="2362679"/>
        <a:ext cx="1340967" cy="1823875"/>
      </dsp:txXfrm>
    </dsp:sp>
    <dsp:sp modelId="{2593DE6E-4A2D-42B1-A36D-35256B668113}">
      <dsp:nvSpPr>
        <dsp:cNvPr id="0" name=""/>
        <dsp:cNvSpPr/>
      </dsp:nvSpPr>
      <dsp:spPr>
        <a:xfrm>
          <a:off x="2991634" y="1550915"/>
          <a:ext cx="338434" cy="33843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A26C77D-FF54-4EF6-9983-E5C00CFBD5E6}">
      <dsp:nvSpPr>
        <dsp:cNvPr id="0" name=""/>
        <dsp:cNvSpPr/>
      </dsp:nvSpPr>
      <dsp:spPr>
        <a:xfrm>
          <a:off x="3160852" y="1720132"/>
          <a:ext cx="1340967" cy="24664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933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Testing</a:t>
          </a:r>
          <a:endParaRPr lang="en-NL" sz="1700" kern="1200" dirty="0"/>
        </a:p>
      </dsp:txBody>
      <dsp:txXfrm>
        <a:off x="3160852" y="1720132"/>
        <a:ext cx="1340967" cy="2466422"/>
      </dsp:txXfrm>
    </dsp:sp>
    <dsp:sp modelId="{6A53101D-F96B-46E7-8867-67B25EBC0B80}">
      <dsp:nvSpPr>
        <dsp:cNvPr id="0" name=""/>
        <dsp:cNvSpPr/>
      </dsp:nvSpPr>
      <dsp:spPr>
        <a:xfrm>
          <a:off x="4434771" y="1098339"/>
          <a:ext cx="453374" cy="45337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FF344E2-9523-4127-BFEB-6731784E8C13}">
      <dsp:nvSpPr>
        <dsp:cNvPr id="0" name=""/>
        <dsp:cNvSpPr/>
      </dsp:nvSpPr>
      <dsp:spPr>
        <a:xfrm>
          <a:off x="4661458" y="1325026"/>
          <a:ext cx="1340967" cy="28615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0234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Final Product</a:t>
          </a:r>
          <a:endParaRPr lang="en-NL" sz="1700" kern="1200" dirty="0"/>
        </a:p>
      </dsp:txBody>
      <dsp:txXfrm>
        <a:off x="4661458" y="1325026"/>
        <a:ext cx="1340967" cy="286152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96A37F8-FB37-4581-8387-1AA1A8B200FD}">
      <dsp:nvSpPr>
        <dsp:cNvPr id="0" name=""/>
        <dsp:cNvSpPr/>
      </dsp:nvSpPr>
      <dsp:spPr>
        <a:xfrm rot="16200000">
          <a:off x="-1386582" y="1387078"/>
          <a:ext cx="4064001" cy="1289843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0" rIns="135558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 dirty="0"/>
            <a:t>UML</a:t>
          </a:r>
          <a:endParaRPr lang="en-NL" sz="2100" kern="1200" dirty="0"/>
        </a:p>
      </dsp:txBody>
      <dsp:txXfrm rot="5400000">
        <a:off x="497" y="812799"/>
        <a:ext cx="1289843" cy="2438401"/>
      </dsp:txXfrm>
    </dsp:sp>
    <dsp:sp modelId="{8A2DF71C-DC93-4F5B-8CF6-3374371331E4}">
      <dsp:nvSpPr>
        <dsp:cNvPr id="0" name=""/>
        <dsp:cNvSpPr/>
      </dsp:nvSpPr>
      <dsp:spPr>
        <a:xfrm rot="16200000">
          <a:off x="0" y="1387078"/>
          <a:ext cx="4064001" cy="1289843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0" rIns="135558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 dirty="0"/>
            <a:t>Git</a:t>
          </a:r>
          <a:endParaRPr lang="en-NL" sz="2100" kern="1200" dirty="0"/>
        </a:p>
      </dsp:txBody>
      <dsp:txXfrm rot="5400000">
        <a:off x="1387079" y="812799"/>
        <a:ext cx="1289843" cy="2438401"/>
      </dsp:txXfrm>
    </dsp:sp>
    <dsp:sp modelId="{DCCAA319-D138-443A-B415-24A71442434C}">
      <dsp:nvSpPr>
        <dsp:cNvPr id="0" name=""/>
        <dsp:cNvSpPr/>
      </dsp:nvSpPr>
      <dsp:spPr>
        <a:xfrm rot="16200000">
          <a:off x="1386581" y="1387078"/>
          <a:ext cx="4064001" cy="1289843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0" rIns="135558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 dirty="0"/>
            <a:t>OOP concepts</a:t>
          </a:r>
          <a:endParaRPr lang="en-NL" sz="2100" kern="1200" dirty="0"/>
        </a:p>
      </dsp:txBody>
      <dsp:txXfrm rot="5400000">
        <a:off x="2773660" y="812799"/>
        <a:ext cx="1289843" cy="243840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E110F-D410-4B38-874C-9B4E91373FE6}" type="datetimeFigureOut">
              <a:rPr lang="en-NL" smtClean="0"/>
              <a:t>21/01/2020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02EC-257E-40FF-A592-0DC01069A83E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802237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E110F-D410-4B38-874C-9B4E91373FE6}" type="datetimeFigureOut">
              <a:rPr lang="en-NL" smtClean="0"/>
              <a:t>21/01/2020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02EC-257E-40FF-A592-0DC01069A83E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4090373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E110F-D410-4B38-874C-9B4E91373FE6}" type="datetimeFigureOut">
              <a:rPr lang="en-NL" smtClean="0"/>
              <a:t>21/01/2020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02EC-257E-40FF-A592-0DC01069A83E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2638977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E110F-D410-4B38-874C-9B4E91373FE6}" type="datetimeFigureOut">
              <a:rPr lang="en-NL" smtClean="0"/>
              <a:t>21/01/2020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02EC-257E-40FF-A592-0DC01069A83E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620639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E110F-D410-4B38-874C-9B4E91373FE6}" type="datetimeFigureOut">
              <a:rPr lang="en-NL" smtClean="0"/>
              <a:t>21/01/2020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02EC-257E-40FF-A592-0DC01069A83E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0617617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E110F-D410-4B38-874C-9B4E91373FE6}" type="datetimeFigureOut">
              <a:rPr lang="en-NL" smtClean="0"/>
              <a:t>21/01/2020</a:t>
            </a:fld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02EC-257E-40FF-A592-0DC01069A83E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2692981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E110F-D410-4B38-874C-9B4E91373FE6}" type="datetimeFigureOut">
              <a:rPr lang="en-NL" smtClean="0"/>
              <a:t>21/01/2020</a:t>
            </a:fld>
            <a:endParaRPr lang="en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02EC-257E-40FF-A592-0DC01069A83E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856048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E110F-D410-4B38-874C-9B4E91373FE6}" type="datetimeFigureOut">
              <a:rPr lang="en-NL" smtClean="0"/>
              <a:t>21/01/2020</a:t>
            </a:fld>
            <a:endParaRPr lang="en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02EC-257E-40FF-A592-0DC01069A83E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7736038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E110F-D410-4B38-874C-9B4E91373FE6}" type="datetimeFigureOut">
              <a:rPr lang="en-NL" smtClean="0"/>
              <a:t>21/01/2020</a:t>
            </a:fld>
            <a:endParaRPr lang="en-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02EC-257E-40FF-A592-0DC01069A83E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3397364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E110F-D410-4B38-874C-9B4E91373FE6}" type="datetimeFigureOut">
              <a:rPr lang="en-NL" smtClean="0"/>
              <a:t>21/01/2020</a:t>
            </a:fld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02EC-257E-40FF-A592-0DC01069A83E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3502424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E110F-D410-4B38-874C-9B4E91373FE6}" type="datetimeFigureOut">
              <a:rPr lang="en-NL" smtClean="0"/>
              <a:t>21/01/2020</a:t>
            </a:fld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02EC-257E-40FF-A592-0DC01069A83E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1667699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9E110F-D410-4B38-874C-9B4E91373FE6}" type="datetimeFigureOut">
              <a:rPr lang="en-NL" smtClean="0"/>
              <a:t>21/01/2020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2102EC-257E-40FF-A592-0DC01069A83E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8544851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4.xml"/><Relationship Id="rId3" Type="http://schemas.openxmlformats.org/officeDocument/2006/relationships/diagramLayout" Target="../diagrams/layout3.xml"/><Relationship Id="rId7" Type="http://schemas.openxmlformats.org/officeDocument/2006/relationships/diagramData" Target="../diagrams/data4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11" Type="http://schemas.microsoft.com/office/2007/relationships/diagramDrawing" Target="../diagrams/drawing4.xml"/><Relationship Id="rId5" Type="http://schemas.openxmlformats.org/officeDocument/2006/relationships/diagramColors" Target="../diagrams/colors3.xml"/><Relationship Id="rId10" Type="http://schemas.openxmlformats.org/officeDocument/2006/relationships/diagramColors" Target="../diagrams/colors4.xml"/><Relationship Id="rId4" Type="http://schemas.openxmlformats.org/officeDocument/2006/relationships/diagramQuickStyle" Target="../diagrams/quickStyle3.xml"/><Relationship Id="rId9" Type="http://schemas.openxmlformats.org/officeDocument/2006/relationships/diagramQuickStyle" Target="../diagrams/quickStyle4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svg"/><Relationship Id="rId7" Type="http://schemas.openxmlformats.org/officeDocument/2006/relationships/image" Target="../media/image43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svg"/><Relationship Id="rId4" Type="http://schemas.openxmlformats.org/officeDocument/2006/relationships/image" Target="../media/image40.png"/><Relationship Id="rId9" Type="http://schemas.openxmlformats.org/officeDocument/2006/relationships/image" Target="../media/image45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BC9EFE1-D8CB-4668-9980-DB108327A7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05" y="0"/>
            <a:ext cx="6271569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CBAE1BD-B8E4-4029-8AA2-C77E4FED9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B30FA4D-5AA0-4DB8-BC7F-5ED2D1980C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85882" y="4267832"/>
            <a:ext cx="4805996" cy="1401448"/>
          </a:xfrm>
        </p:spPr>
        <p:txBody>
          <a:bodyPr anchor="t">
            <a:normAutofit/>
          </a:bodyPr>
          <a:lstStyle/>
          <a:p>
            <a:pPr algn="l"/>
            <a:r>
              <a:rPr lang="en-GB" sz="4400">
                <a:solidFill>
                  <a:srgbClr val="000000"/>
                </a:solidFill>
              </a:rPr>
              <a:t>HouseMate</a:t>
            </a:r>
            <a:endParaRPr lang="en-NL" sz="4400" dirty="0">
              <a:solidFill>
                <a:srgbClr val="000000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97D887-A623-4074-8442-90CD62D4C5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85881" y="5005393"/>
            <a:ext cx="4805691" cy="838831"/>
          </a:xfrm>
        </p:spPr>
        <p:txBody>
          <a:bodyPr anchor="b">
            <a:normAutofit/>
          </a:bodyPr>
          <a:lstStyle/>
          <a:p>
            <a:pPr algn="l"/>
            <a:r>
              <a:rPr lang="en-GB" sz="1800" dirty="0">
                <a:solidFill>
                  <a:srgbClr val="000000"/>
                </a:solidFill>
              </a:rPr>
              <a:t>Designed by   Georgi Nikolov: </a:t>
            </a:r>
            <a:r>
              <a:rPr lang="en-NL" sz="1800" dirty="0">
                <a:solidFill>
                  <a:srgbClr val="000000"/>
                </a:solidFill>
              </a:rPr>
              <a:t>3774163</a:t>
            </a:r>
            <a:br>
              <a:rPr lang="en-GB" sz="1800" dirty="0">
                <a:solidFill>
                  <a:srgbClr val="000000"/>
                </a:solidFill>
              </a:rPr>
            </a:br>
            <a:r>
              <a:rPr lang="en-GB" sz="1800" dirty="0">
                <a:solidFill>
                  <a:srgbClr val="000000"/>
                </a:solidFill>
              </a:rPr>
              <a:t>	       Daniel Vaswani: </a:t>
            </a:r>
            <a:r>
              <a:rPr lang="en-NL" sz="1800" dirty="0">
                <a:solidFill>
                  <a:srgbClr val="000000"/>
                </a:solidFill>
              </a:rPr>
              <a:t>3782689</a:t>
            </a:r>
            <a:br>
              <a:rPr lang="en-GB" sz="1800" dirty="0">
                <a:solidFill>
                  <a:srgbClr val="000000"/>
                </a:solidFill>
              </a:rPr>
            </a:br>
            <a:r>
              <a:rPr lang="en-GB" sz="1800" dirty="0">
                <a:solidFill>
                  <a:srgbClr val="000000"/>
                </a:solidFill>
              </a:rPr>
              <a:t>	       Khoa Doan: </a:t>
            </a:r>
            <a:r>
              <a:rPr lang="en-NL" sz="1800" dirty="0">
                <a:solidFill>
                  <a:srgbClr val="000000"/>
                </a:solidFill>
              </a:rPr>
              <a:t>3603407</a:t>
            </a:r>
          </a:p>
        </p:txBody>
      </p:sp>
      <p:sp>
        <p:nvSpPr>
          <p:cNvPr id="15" name="Freeform 49">
            <a:extLst>
              <a:ext uri="{FF2B5EF4-FFF2-40B4-BE49-F238E27FC236}">
                <a16:creationId xmlns:a16="http://schemas.microsoft.com/office/drawing/2014/main" id="{77DA6D33-2D62-458C-BF5D-DBF612FD55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590635"/>
            <a:ext cx="5478085" cy="6276841"/>
          </a:xfrm>
          <a:custGeom>
            <a:avLst/>
            <a:gdLst>
              <a:gd name="connsiteX0" fmla="*/ 2178155 w 5478085"/>
              <a:gd name="connsiteY0" fmla="*/ 0 h 6276841"/>
              <a:gd name="connsiteX1" fmla="*/ 5478085 w 5478085"/>
              <a:gd name="connsiteY1" fmla="*/ 3299930 h 6276841"/>
              <a:gd name="connsiteX2" fmla="*/ 3751098 w 5478085"/>
              <a:gd name="connsiteY2" fmla="*/ 6201577 h 6276841"/>
              <a:gd name="connsiteX3" fmla="*/ 3594858 w 5478085"/>
              <a:gd name="connsiteY3" fmla="*/ 6276841 h 6276841"/>
              <a:gd name="connsiteX4" fmla="*/ 761453 w 5478085"/>
              <a:gd name="connsiteY4" fmla="*/ 6276841 h 6276841"/>
              <a:gd name="connsiteX5" fmla="*/ 605213 w 5478085"/>
              <a:gd name="connsiteY5" fmla="*/ 6201577 h 6276841"/>
              <a:gd name="connsiteX6" fmla="*/ 79093 w 5478085"/>
              <a:gd name="connsiteY6" fmla="*/ 5846317 h 6276841"/>
              <a:gd name="connsiteX7" fmla="*/ 0 w 5478085"/>
              <a:gd name="connsiteY7" fmla="*/ 5774432 h 6276841"/>
              <a:gd name="connsiteX8" fmla="*/ 0 w 5478085"/>
              <a:gd name="connsiteY8" fmla="*/ 825429 h 6276841"/>
              <a:gd name="connsiteX9" fmla="*/ 79093 w 5478085"/>
              <a:gd name="connsiteY9" fmla="*/ 753544 h 6276841"/>
              <a:gd name="connsiteX10" fmla="*/ 2178155 w 5478085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78085" h="6276841">
                <a:moveTo>
                  <a:pt x="2178155" y="0"/>
                </a:moveTo>
                <a:cubicBezTo>
                  <a:pt x="4000656" y="0"/>
                  <a:pt x="5478085" y="1477429"/>
                  <a:pt x="5478085" y="3299930"/>
                </a:cubicBezTo>
                <a:cubicBezTo>
                  <a:pt x="5478085" y="4552900"/>
                  <a:pt x="4779769" y="5642769"/>
                  <a:pt x="3751098" y="6201577"/>
                </a:cubicBezTo>
                <a:lnTo>
                  <a:pt x="3594858" y="6276841"/>
                </a:lnTo>
                <a:lnTo>
                  <a:pt x="761453" y="6276841"/>
                </a:lnTo>
                <a:lnTo>
                  <a:pt x="605213" y="6201577"/>
                </a:lnTo>
                <a:cubicBezTo>
                  <a:pt x="418182" y="6099975"/>
                  <a:pt x="242071" y="5980818"/>
                  <a:pt x="79093" y="5846317"/>
                </a:cubicBezTo>
                <a:lnTo>
                  <a:pt x="0" y="5774432"/>
                </a:lnTo>
                <a:lnTo>
                  <a:pt x="0" y="825429"/>
                </a:lnTo>
                <a:lnTo>
                  <a:pt x="79093" y="753544"/>
                </a:lnTo>
                <a:cubicBezTo>
                  <a:pt x="649516" y="282789"/>
                  <a:pt x="1380811" y="0"/>
                  <a:pt x="2178155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accent3"/>
                </a:gs>
                <a:gs pos="100000">
                  <a:schemeClr val="accent3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DC5BDFA7-45AB-484A-995C-B81B1145D6D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75" r="5522" b="-4"/>
          <a:stretch/>
        </p:blipFill>
        <p:spPr>
          <a:xfrm>
            <a:off x="1" y="770037"/>
            <a:ext cx="5298683" cy="6097438"/>
          </a:xfrm>
          <a:custGeom>
            <a:avLst/>
            <a:gdLst>
              <a:gd name="connsiteX0" fmla="*/ 2178155 w 5298683"/>
              <a:gd name="connsiteY0" fmla="*/ 0 h 6097438"/>
              <a:gd name="connsiteX1" fmla="*/ 5298683 w 5298683"/>
              <a:gd name="connsiteY1" fmla="*/ 3120527 h 6097438"/>
              <a:gd name="connsiteX2" fmla="*/ 3392805 w 5298683"/>
              <a:gd name="connsiteY2" fmla="*/ 5995828 h 6097438"/>
              <a:gd name="connsiteX3" fmla="*/ 3115184 w 5298683"/>
              <a:gd name="connsiteY3" fmla="*/ 6097438 h 6097438"/>
              <a:gd name="connsiteX4" fmla="*/ 1241127 w 5298683"/>
              <a:gd name="connsiteY4" fmla="*/ 6097438 h 6097438"/>
              <a:gd name="connsiteX5" fmla="*/ 963506 w 5298683"/>
              <a:gd name="connsiteY5" fmla="*/ 5995828 h 6097438"/>
              <a:gd name="connsiteX6" fmla="*/ 193210 w 5298683"/>
              <a:gd name="connsiteY6" fmla="*/ 5528477 h 6097438"/>
              <a:gd name="connsiteX7" fmla="*/ 0 w 5298683"/>
              <a:gd name="connsiteY7" fmla="*/ 5352876 h 6097438"/>
              <a:gd name="connsiteX8" fmla="*/ 0 w 5298683"/>
              <a:gd name="connsiteY8" fmla="*/ 888178 h 6097438"/>
              <a:gd name="connsiteX9" fmla="*/ 193210 w 5298683"/>
              <a:gd name="connsiteY9" fmla="*/ 712577 h 6097438"/>
              <a:gd name="connsiteX10" fmla="*/ 2178155 w 5298683"/>
              <a:gd name="connsiteY10" fmla="*/ 0 h 6097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98683" h="6097438">
                <a:moveTo>
                  <a:pt x="2178155" y="0"/>
                </a:moveTo>
                <a:cubicBezTo>
                  <a:pt x="3901575" y="0"/>
                  <a:pt x="5298683" y="1397108"/>
                  <a:pt x="5298683" y="3120527"/>
                </a:cubicBezTo>
                <a:cubicBezTo>
                  <a:pt x="5298683" y="4413092"/>
                  <a:pt x="4512810" y="5522106"/>
                  <a:pt x="3392805" y="5995828"/>
                </a:cubicBezTo>
                <a:lnTo>
                  <a:pt x="3115184" y="6097438"/>
                </a:lnTo>
                <a:lnTo>
                  <a:pt x="1241127" y="6097438"/>
                </a:lnTo>
                <a:lnTo>
                  <a:pt x="963506" y="5995828"/>
                </a:lnTo>
                <a:cubicBezTo>
                  <a:pt x="683504" y="5877397"/>
                  <a:pt x="424387" y="5719261"/>
                  <a:pt x="193210" y="5528477"/>
                </a:cubicBezTo>
                <a:lnTo>
                  <a:pt x="0" y="5352876"/>
                </a:lnTo>
                <a:lnTo>
                  <a:pt x="0" y="888178"/>
                </a:lnTo>
                <a:lnTo>
                  <a:pt x="193210" y="712577"/>
                </a:lnTo>
                <a:cubicBezTo>
                  <a:pt x="732621" y="267415"/>
                  <a:pt x="1424159" y="0"/>
                  <a:pt x="2178155" y="0"/>
                </a:cubicBezTo>
                <a:close/>
              </a:path>
            </a:pathLst>
          </a:custGeom>
          <a:effectLst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13775769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20D50-8FEE-4B64-843D-0FA72E130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Results</a:t>
            </a:r>
            <a:endParaRPr lang="en-NL" dirty="0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B3FD28EA-2E51-4692-BFB2-8B196FFE550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92812816"/>
              </p:ext>
            </p:extLst>
          </p:nvPr>
        </p:nvGraphicFramePr>
        <p:xfrm>
          <a:off x="4968240" y="1825625"/>
          <a:ext cx="6385560" cy="43821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CFA68D26-52D2-4D09-B999-364FA9BC517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87070922"/>
              </p:ext>
            </p:extLst>
          </p:nvPr>
        </p:nvGraphicFramePr>
        <p:xfrm>
          <a:off x="670560" y="2143760"/>
          <a:ext cx="4064000" cy="40640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8A498F3E-6D30-4804-AC92-728F43EFF82C}"/>
              </a:ext>
            </a:extLst>
          </p:cNvPr>
          <p:cNvSpPr txBox="1"/>
          <p:nvPr/>
        </p:nvSpPr>
        <p:spPr>
          <a:xfrm>
            <a:off x="670560" y="1594792"/>
            <a:ext cx="34239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Improved our skills in:</a:t>
            </a:r>
            <a:endParaRPr lang="en-NL" sz="2400" dirty="0"/>
          </a:p>
        </p:txBody>
      </p:sp>
    </p:spTree>
    <p:extLst>
      <p:ext uri="{BB962C8B-B14F-4D97-AF65-F5344CB8AC3E}">
        <p14:creationId xmlns:p14="http://schemas.microsoft.com/office/powerpoint/2010/main" val="2498544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  <p:bldGraphic spid="8" grpId="0">
        <p:bldAsOne/>
      </p:bldGraphic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90D360-9B94-418B-9524-91F577559D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GB">
                <a:solidFill>
                  <a:srgbClr val="FFFFFF"/>
                </a:solidFill>
              </a:rPr>
              <a:t>Reflection</a:t>
            </a:r>
            <a:endParaRPr lang="en-NL">
              <a:solidFill>
                <a:srgbClr val="FFFFFF"/>
              </a:solidFill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77FBA80-6421-4858-A108-39F0DFBE00EF}"/>
              </a:ext>
            </a:extLst>
          </p:cNvPr>
          <p:cNvGrpSpPr/>
          <p:nvPr/>
        </p:nvGrpSpPr>
        <p:grpSpPr>
          <a:xfrm>
            <a:off x="5194300" y="473250"/>
            <a:ext cx="6221560" cy="1177955"/>
            <a:chOff x="5194300" y="473248"/>
            <a:chExt cx="6221560" cy="1177955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17154C7E-A427-49A2-BBF7-FDD98FE002C8}"/>
                </a:ext>
              </a:extLst>
            </p:cNvPr>
            <p:cNvSpPr/>
            <p:nvPr/>
          </p:nvSpPr>
          <p:spPr>
            <a:xfrm>
              <a:off x="5194300" y="473248"/>
              <a:ext cx="6221560" cy="1177955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dk1">
                <a:hueOff val="0"/>
                <a:satOff val="0"/>
                <a:lumOff val="0"/>
                <a:alphaOff val="0"/>
              </a:schemeClr>
            </a:lnRef>
            <a:fillRef idx="1">
              <a:schemeClr val="bg1">
                <a:lumMod val="95000"/>
                <a:hueOff val="0"/>
                <a:satOff val="0"/>
                <a:lumOff val="0"/>
                <a:alphaOff val="0"/>
              </a:schemeClr>
            </a:fillRef>
            <a:effectRef idx="0">
              <a:schemeClr val="bg1">
                <a:lumMod val="95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8" name="Rectangle 7" descr="Cheers">
              <a:extLst>
                <a:ext uri="{FF2B5EF4-FFF2-40B4-BE49-F238E27FC236}">
                  <a16:creationId xmlns:a16="http://schemas.microsoft.com/office/drawing/2014/main" id="{6898311E-AB1C-4B3A-AAB1-302CCDF9CDA8}"/>
                </a:ext>
              </a:extLst>
            </p:cNvPr>
            <p:cNvSpPr/>
            <p:nvPr/>
          </p:nvSpPr>
          <p:spPr>
            <a:xfrm>
              <a:off x="5550631" y="738288"/>
              <a:ext cx="647875" cy="647875"/>
            </a:xfrm>
            <a:prstGeom prst="rect">
              <a:avLst/>
            </a:prstGeom>
            <a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style>
            <a:lnRef idx="2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6B4D9B81-6A9B-4877-95B9-95B0C3BC80A9}"/>
                </a:ext>
              </a:extLst>
            </p:cNvPr>
            <p:cNvSpPr/>
            <p:nvPr/>
          </p:nvSpPr>
          <p:spPr>
            <a:xfrm>
              <a:off x="6554838" y="473248"/>
              <a:ext cx="4861021" cy="1177955"/>
            </a:xfrm>
            <a:custGeom>
              <a:avLst/>
              <a:gdLst>
                <a:gd name="connsiteX0" fmla="*/ 0 w 4861021"/>
                <a:gd name="connsiteY0" fmla="*/ 0 h 1177955"/>
                <a:gd name="connsiteX1" fmla="*/ 4861021 w 4861021"/>
                <a:gd name="connsiteY1" fmla="*/ 0 h 1177955"/>
                <a:gd name="connsiteX2" fmla="*/ 4861021 w 4861021"/>
                <a:gd name="connsiteY2" fmla="*/ 1177955 h 1177955"/>
                <a:gd name="connsiteX3" fmla="*/ 0 w 4861021"/>
                <a:gd name="connsiteY3" fmla="*/ 1177955 h 1177955"/>
                <a:gd name="connsiteX4" fmla="*/ 0 w 4861021"/>
                <a:gd name="connsiteY4" fmla="*/ 0 h 1177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61021" h="1177955">
                  <a:moveTo>
                    <a:pt x="0" y="0"/>
                  </a:moveTo>
                  <a:lnTo>
                    <a:pt x="4861021" y="0"/>
                  </a:lnTo>
                  <a:lnTo>
                    <a:pt x="4861021" y="1177955"/>
                  </a:lnTo>
                  <a:lnTo>
                    <a:pt x="0" y="1177955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4667" tIns="124667" rIns="124667" bIns="124667" numCol="1" spcCol="1270" anchor="ctr" anchorCtr="0">
              <a:noAutofit/>
            </a:bodyPr>
            <a:lstStyle/>
            <a:p>
              <a:pPr defTabSz="977900">
                <a:spcBef>
                  <a:spcPct val="0"/>
                </a:spcBef>
                <a:spcAft>
                  <a:spcPct val="35000"/>
                </a:spcAft>
              </a:pPr>
              <a:r>
                <a:rPr lang="en-GB" sz="2200"/>
                <a:t>Working in a group</a:t>
              </a:r>
              <a:endParaRPr lang="en-US" sz="2200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2288E08-48AE-4481-B79D-A24DE76757DF}"/>
              </a:ext>
            </a:extLst>
          </p:cNvPr>
          <p:cNvGrpSpPr/>
          <p:nvPr/>
        </p:nvGrpSpPr>
        <p:grpSpPr>
          <a:xfrm>
            <a:off x="5194300" y="1945694"/>
            <a:ext cx="6221560" cy="1177955"/>
            <a:chOff x="5194300" y="1945692"/>
            <a:chExt cx="6221560" cy="1177955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187555FD-8720-49B7-8904-C22FBE3BE2CE}"/>
                </a:ext>
              </a:extLst>
            </p:cNvPr>
            <p:cNvSpPr/>
            <p:nvPr/>
          </p:nvSpPr>
          <p:spPr>
            <a:xfrm>
              <a:off x="5194300" y="1945692"/>
              <a:ext cx="6221560" cy="1177955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dk1">
                <a:hueOff val="0"/>
                <a:satOff val="0"/>
                <a:lumOff val="0"/>
                <a:alphaOff val="0"/>
              </a:schemeClr>
            </a:lnRef>
            <a:fillRef idx="1">
              <a:schemeClr val="bg1">
                <a:lumMod val="95000"/>
                <a:hueOff val="0"/>
                <a:satOff val="0"/>
                <a:lumOff val="0"/>
                <a:alphaOff val="0"/>
              </a:schemeClr>
            </a:fillRef>
            <a:effectRef idx="0">
              <a:schemeClr val="bg1">
                <a:lumMod val="95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2" name="Rectangle 11" descr="Questions">
              <a:extLst>
                <a:ext uri="{FF2B5EF4-FFF2-40B4-BE49-F238E27FC236}">
                  <a16:creationId xmlns:a16="http://schemas.microsoft.com/office/drawing/2014/main" id="{66D9A9C6-3DCB-4C39-9A75-F06E79470C60}"/>
                </a:ext>
              </a:extLst>
            </p:cNvPr>
            <p:cNvSpPr/>
            <p:nvPr/>
          </p:nvSpPr>
          <p:spPr>
            <a:xfrm>
              <a:off x="5550631" y="2210732"/>
              <a:ext cx="647875" cy="647875"/>
            </a:xfrm>
            <a:prstGeom prst="rect">
              <a:avLst/>
            </a:prstGeom>
            <a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style>
            <a:lnRef idx="2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5">
                <a:hueOff val="-2252848"/>
                <a:satOff val="-5806"/>
                <a:lumOff val="-3922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AF564F6-DA82-45FB-A0C6-1E3B4A093497}"/>
                </a:ext>
              </a:extLst>
            </p:cNvPr>
            <p:cNvSpPr/>
            <p:nvPr/>
          </p:nvSpPr>
          <p:spPr>
            <a:xfrm>
              <a:off x="6554838" y="1945692"/>
              <a:ext cx="4861021" cy="1177955"/>
            </a:xfrm>
            <a:custGeom>
              <a:avLst/>
              <a:gdLst>
                <a:gd name="connsiteX0" fmla="*/ 0 w 4861021"/>
                <a:gd name="connsiteY0" fmla="*/ 0 h 1177955"/>
                <a:gd name="connsiteX1" fmla="*/ 4861021 w 4861021"/>
                <a:gd name="connsiteY1" fmla="*/ 0 h 1177955"/>
                <a:gd name="connsiteX2" fmla="*/ 4861021 w 4861021"/>
                <a:gd name="connsiteY2" fmla="*/ 1177955 h 1177955"/>
                <a:gd name="connsiteX3" fmla="*/ 0 w 4861021"/>
                <a:gd name="connsiteY3" fmla="*/ 1177955 h 1177955"/>
                <a:gd name="connsiteX4" fmla="*/ 0 w 4861021"/>
                <a:gd name="connsiteY4" fmla="*/ 0 h 1177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61021" h="1177955">
                  <a:moveTo>
                    <a:pt x="0" y="0"/>
                  </a:moveTo>
                  <a:lnTo>
                    <a:pt x="4861021" y="0"/>
                  </a:lnTo>
                  <a:lnTo>
                    <a:pt x="4861021" y="1177955"/>
                  </a:lnTo>
                  <a:lnTo>
                    <a:pt x="0" y="1177955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4667" tIns="124667" rIns="124667" bIns="124667" numCol="1" spcCol="1270" anchor="ctr" anchorCtr="0">
              <a:noAutofit/>
            </a:bodyPr>
            <a:lstStyle/>
            <a:p>
              <a:pPr defTabSz="977900">
                <a:spcBef>
                  <a:spcPct val="0"/>
                </a:spcBef>
                <a:spcAft>
                  <a:spcPct val="35000"/>
                </a:spcAft>
              </a:pPr>
              <a:r>
                <a:rPr lang="en-GB" sz="2200"/>
                <a:t>Learning new concepts (OOP)</a:t>
              </a:r>
              <a:endParaRPr lang="en-US" sz="220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EBF5AA0-7D52-442D-8A83-B4A21D78C1D6}"/>
              </a:ext>
            </a:extLst>
          </p:cNvPr>
          <p:cNvGrpSpPr/>
          <p:nvPr/>
        </p:nvGrpSpPr>
        <p:grpSpPr>
          <a:xfrm>
            <a:off x="5194300" y="3418139"/>
            <a:ext cx="6221560" cy="1177955"/>
            <a:chOff x="5194300" y="3418137"/>
            <a:chExt cx="6221560" cy="1177955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4A79CADD-0CA8-4CD3-A7BB-C1D9ADD0AD3C}"/>
                </a:ext>
              </a:extLst>
            </p:cNvPr>
            <p:cNvSpPr/>
            <p:nvPr/>
          </p:nvSpPr>
          <p:spPr>
            <a:xfrm>
              <a:off x="5194300" y="3418137"/>
              <a:ext cx="6221560" cy="1177955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dk1">
                <a:hueOff val="0"/>
                <a:satOff val="0"/>
                <a:lumOff val="0"/>
                <a:alphaOff val="0"/>
              </a:schemeClr>
            </a:lnRef>
            <a:fillRef idx="1">
              <a:schemeClr val="bg1">
                <a:lumMod val="95000"/>
                <a:hueOff val="0"/>
                <a:satOff val="0"/>
                <a:lumOff val="0"/>
                <a:alphaOff val="0"/>
              </a:schemeClr>
            </a:fillRef>
            <a:effectRef idx="0">
              <a:schemeClr val="bg1">
                <a:lumMod val="95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5" name="Rectangle 14" descr="Processor">
              <a:extLst>
                <a:ext uri="{FF2B5EF4-FFF2-40B4-BE49-F238E27FC236}">
                  <a16:creationId xmlns:a16="http://schemas.microsoft.com/office/drawing/2014/main" id="{38FB336E-76FA-4B15-9987-3607812DE787}"/>
                </a:ext>
              </a:extLst>
            </p:cNvPr>
            <p:cNvSpPr/>
            <p:nvPr/>
          </p:nvSpPr>
          <p:spPr>
            <a:xfrm>
              <a:off x="5550631" y="3683177"/>
              <a:ext cx="647875" cy="647875"/>
            </a:xfrm>
            <a:prstGeom prst="rect">
              <a:avLst/>
            </a:prstGeom>
            <a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style>
            <a:lnRef idx="2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5">
                <a:hueOff val="-4505695"/>
                <a:satOff val="-11613"/>
                <a:lumOff val="-7843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541BF01-9B59-48BD-9025-20E5E9AA53C4}"/>
                </a:ext>
              </a:extLst>
            </p:cNvPr>
            <p:cNvSpPr/>
            <p:nvPr/>
          </p:nvSpPr>
          <p:spPr>
            <a:xfrm>
              <a:off x="6554838" y="3418137"/>
              <a:ext cx="4861021" cy="1177955"/>
            </a:xfrm>
            <a:custGeom>
              <a:avLst/>
              <a:gdLst>
                <a:gd name="connsiteX0" fmla="*/ 0 w 4861021"/>
                <a:gd name="connsiteY0" fmla="*/ 0 h 1177955"/>
                <a:gd name="connsiteX1" fmla="*/ 4861021 w 4861021"/>
                <a:gd name="connsiteY1" fmla="*/ 0 h 1177955"/>
                <a:gd name="connsiteX2" fmla="*/ 4861021 w 4861021"/>
                <a:gd name="connsiteY2" fmla="*/ 1177955 h 1177955"/>
                <a:gd name="connsiteX3" fmla="*/ 0 w 4861021"/>
                <a:gd name="connsiteY3" fmla="*/ 1177955 h 1177955"/>
                <a:gd name="connsiteX4" fmla="*/ 0 w 4861021"/>
                <a:gd name="connsiteY4" fmla="*/ 0 h 1177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61021" h="1177955">
                  <a:moveTo>
                    <a:pt x="0" y="0"/>
                  </a:moveTo>
                  <a:lnTo>
                    <a:pt x="4861021" y="0"/>
                  </a:lnTo>
                  <a:lnTo>
                    <a:pt x="4861021" y="1177955"/>
                  </a:lnTo>
                  <a:lnTo>
                    <a:pt x="0" y="1177955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4667" tIns="124667" rIns="124667" bIns="124667" numCol="1" spcCol="1270" anchor="ctr" anchorCtr="0">
              <a:noAutofit/>
            </a:bodyPr>
            <a:lstStyle/>
            <a:p>
              <a:pPr defTabSz="977900">
                <a:spcBef>
                  <a:spcPct val="0"/>
                </a:spcBef>
                <a:spcAft>
                  <a:spcPct val="35000"/>
                </a:spcAft>
              </a:pPr>
              <a:r>
                <a:rPr lang="en-GB" sz="2200"/>
                <a:t>Coding &amp; Debugging </a:t>
              </a:r>
              <a:endParaRPr lang="en-US" sz="2200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8F4B83F-E7FA-49D8-AD6A-CBEBD85F8D6C}"/>
              </a:ext>
            </a:extLst>
          </p:cNvPr>
          <p:cNvGrpSpPr/>
          <p:nvPr/>
        </p:nvGrpSpPr>
        <p:grpSpPr>
          <a:xfrm>
            <a:off x="5194300" y="4890584"/>
            <a:ext cx="6221560" cy="1177955"/>
            <a:chOff x="5194300" y="4890582"/>
            <a:chExt cx="6221560" cy="1177955"/>
          </a:xfrm>
        </p:grpSpPr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6525DF4C-896E-49A6-B3C2-EE7776D8FCA2}"/>
                </a:ext>
              </a:extLst>
            </p:cNvPr>
            <p:cNvSpPr/>
            <p:nvPr/>
          </p:nvSpPr>
          <p:spPr>
            <a:xfrm>
              <a:off x="5194300" y="4890582"/>
              <a:ext cx="6221560" cy="1177955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dk1">
                <a:hueOff val="0"/>
                <a:satOff val="0"/>
                <a:lumOff val="0"/>
                <a:alphaOff val="0"/>
              </a:schemeClr>
            </a:lnRef>
            <a:fillRef idx="1">
              <a:schemeClr val="bg1">
                <a:lumMod val="95000"/>
                <a:hueOff val="0"/>
                <a:satOff val="0"/>
                <a:lumOff val="0"/>
                <a:alphaOff val="0"/>
              </a:schemeClr>
            </a:fillRef>
            <a:effectRef idx="0">
              <a:schemeClr val="bg1">
                <a:lumMod val="95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8" name="Rectangle 17" descr="Box">
              <a:extLst>
                <a:ext uri="{FF2B5EF4-FFF2-40B4-BE49-F238E27FC236}">
                  <a16:creationId xmlns:a16="http://schemas.microsoft.com/office/drawing/2014/main" id="{7269D47F-07BC-40C1-8680-D71BA2577712}"/>
                </a:ext>
              </a:extLst>
            </p:cNvPr>
            <p:cNvSpPr/>
            <p:nvPr/>
          </p:nvSpPr>
          <p:spPr>
            <a:xfrm>
              <a:off x="5550631" y="5155622"/>
              <a:ext cx="647875" cy="647875"/>
            </a:xfrm>
            <a:prstGeom prst="rect">
              <a:avLst/>
            </a:prstGeom>
            <a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style>
            <a:lnRef idx="2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5">
                <a:hueOff val="-6758543"/>
                <a:satOff val="-17419"/>
                <a:lumOff val="-11765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89D2A52B-5EF4-487E-90DC-32E8D69E4A76}"/>
                </a:ext>
              </a:extLst>
            </p:cNvPr>
            <p:cNvSpPr/>
            <p:nvPr/>
          </p:nvSpPr>
          <p:spPr>
            <a:xfrm>
              <a:off x="6554838" y="4890582"/>
              <a:ext cx="4861021" cy="1177955"/>
            </a:xfrm>
            <a:custGeom>
              <a:avLst/>
              <a:gdLst>
                <a:gd name="connsiteX0" fmla="*/ 0 w 4861021"/>
                <a:gd name="connsiteY0" fmla="*/ 0 h 1177955"/>
                <a:gd name="connsiteX1" fmla="*/ 4861021 w 4861021"/>
                <a:gd name="connsiteY1" fmla="*/ 0 h 1177955"/>
                <a:gd name="connsiteX2" fmla="*/ 4861021 w 4861021"/>
                <a:gd name="connsiteY2" fmla="*/ 1177955 h 1177955"/>
                <a:gd name="connsiteX3" fmla="*/ 0 w 4861021"/>
                <a:gd name="connsiteY3" fmla="*/ 1177955 h 1177955"/>
                <a:gd name="connsiteX4" fmla="*/ 0 w 4861021"/>
                <a:gd name="connsiteY4" fmla="*/ 0 h 1177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61021" h="1177955">
                  <a:moveTo>
                    <a:pt x="0" y="0"/>
                  </a:moveTo>
                  <a:lnTo>
                    <a:pt x="4861021" y="0"/>
                  </a:lnTo>
                  <a:lnTo>
                    <a:pt x="4861021" y="1177955"/>
                  </a:lnTo>
                  <a:lnTo>
                    <a:pt x="0" y="1177955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4667" tIns="124667" rIns="124667" bIns="124667" numCol="1" spcCol="1270" anchor="ctr" anchorCtr="0">
              <a:noAutofit/>
            </a:bodyPr>
            <a:lstStyle/>
            <a:p>
              <a:pPr defTabSz="977900">
                <a:spcBef>
                  <a:spcPct val="0"/>
                </a:spcBef>
                <a:spcAft>
                  <a:spcPct val="35000"/>
                </a:spcAft>
              </a:pPr>
              <a:r>
                <a:rPr lang="en-GB" sz="2200"/>
                <a:t>Deliver the final product</a:t>
              </a:r>
              <a:endParaRPr lang="en-US" sz="2200"/>
            </a:p>
          </p:txBody>
        </p:sp>
      </p:grpSp>
    </p:spTree>
    <p:extLst>
      <p:ext uri="{BB962C8B-B14F-4D97-AF65-F5344CB8AC3E}">
        <p14:creationId xmlns:p14="http://schemas.microsoft.com/office/powerpoint/2010/main" val="3322015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C812E-5151-4A6E-AA6F-899FD70CB7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045" y="2382035"/>
            <a:ext cx="6834809" cy="1325563"/>
          </a:xfrm>
        </p:spPr>
        <p:txBody>
          <a:bodyPr/>
          <a:lstStyle/>
          <a:p>
            <a:r>
              <a:rPr lang="en-GB" dirty="0"/>
              <a:t>Thank you for your attention!</a:t>
            </a:r>
            <a:endParaRPr lang="en-NL" dirty="0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6FBF9A34-FDA9-4825-9589-E4A6E7A2D6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71540">
            <a:off x="7826228" y="3943622"/>
            <a:ext cx="1971062" cy="1971062"/>
          </a:xfrm>
          <a:prstGeom prst="rect">
            <a:avLst/>
          </a:prstGeom>
          <a:effectLst>
            <a:outerShdw blurRad="774700" dist="50800" dir="54000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9" name="Picture 8" descr="A tall building&#10;&#10;Description automatically generated">
            <a:extLst>
              <a:ext uri="{FF2B5EF4-FFF2-40B4-BE49-F238E27FC236}">
                <a16:creationId xmlns:a16="http://schemas.microsoft.com/office/drawing/2014/main" id="{E3561142-EC58-49AC-9F19-4ED0560648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4519" y="0"/>
            <a:ext cx="3131601" cy="6683231"/>
          </a:xfrm>
          <a:prstGeom prst="rect">
            <a:avLst/>
          </a:prstGeom>
        </p:spPr>
      </p:pic>
      <p:sp>
        <p:nvSpPr>
          <p:cNvPr id="10" name="Speech Bubble: Oval 9">
            <a:extLst>
              <a:ext uri="{FF2B5EF4-FFF2-40B4-BE49-F238E27FC236}">
                <a16:creationId xmlns:a16="http://schemas.microsoft.com/office/drawing/2014/main" id="{52EAF712-E4D8-4AD1-92EF-29DA507D5A5F}"/>
              </a:ext>
            </a:extLst>
          </p:cNvPr>
          <p:cNvSpPr/>
          <p:nvPr/>
        </p:nvSpPr>
        <p:spPr>
          <a:xfrm>
            <a:off x="580122" y="1958252"/>
            <a:ext cx="7217923" cy="2173127"/>
          </a:xfrm>
          <a:prstGeom prst="wedgeEllipseCallout">
            <a:avLst>
              <a:gd name="adj1" fmla="val 53231"/>
              <a:gd name="adj2" fmla="val 49997"/>
            </a:avLst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9981A741-0CC3-4914-9FB2-995B1EE1AE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4785684"/>
            <a:ext cx="1971062" cy="1971062"/>
          </a:xfrm>
          <a:prstGeom prst="rect">
            <a:avLst/>
          </a:prstGeom>
          <a:effectLst>
            <a:outerShdw blurRad="774700" dist="50800" dir="5400000" algn="ctr" rotWithShape="0">
              <a:srgbClr val="000000">
                <a:alpha val="43137"/>
              </a:srgbClr>
            </a:outerShdw>
          </a:effectLst>
        </p:spPr>
      </p:pic>
      <p:sp>
        <p:nvSpPr>
          <p:cNvPr id="12" name="Speech Bubble: Oval 11">
            <a:extLst>
              <a:ext uri="{FF2B5EF4-FFF2-40B4-BE49-F238E27FC236}">
                <a16:creationId xmlns:a16="http://schemas.microsoft.com/office/drawing/2014/main" id="{3856F021-308C-4C8F-90F1-AD1E9A4AA4DE}"/>
              </a:ext>
            </a:extLst>
          </p:cNvPr>
          <p:cNvSpPr/>
          <p:nvPr/>
        </p:nvSpPr>
        <p:spPr>
          <a:xfrm>
            <a:off x="580121" y="1958252"/>
            <a:ext cx="7217923" cy="2173127"/>
          </a:xfrm>
          <a:prstGeom prst="wedgeEllipseCallout">
            <a:avLst>
              <a:gd name="adj1" fmla="val -39491"/>
              <a:gd name="adj2" fmla="val 74169"/>
            </a:avLst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735303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 animBg="1"/>
      <p:bldP spid="1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F36ECF-4C9D-41A6-A72F-13CC3CDBAB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r>
              <a:rPr lang="en-GB" dirty="0"/>
              <a:t>Front Page</a:t>
            </a:r>
            <a:endParaRPr lang="en-NL" dirty="0"/>
          </a:p>
        </p:txBody>
      </p:sp>
      <p:pic>
        <p:nvPicPr>
          <p:cNvPr id="5" name="Content Placeholder 4" descr="A picture containing text, cake, white&#10;&#10;Description automatically generated">
            <a:extLst>
              <a:ext uri="{FF2B5EF4-FFF2-40B4-BE49-F238E27FC236}">
                <a16:creationId xmlns:a16="http://schemas.microsoft.com/office/drawing/2014/main" id="{B2D00461-6880-4079-A3B0-21CDB8B73B3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98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29B8C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03578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57B9E-5823-4E1B-BB91-638B23795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GB"/>
              <a:t>Contents</a:t>
            </a:r>
            <a:endParaRPr lang="en-NL"/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431ED43A-3DA3-4822-AF84-B5C18037D89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1101579"/>
              </p:ext>
            </p:extLst>
          </p:nvPr>
        </p:nvGraphicFramePr>
        <p:xfrm>
          <a:off x="838200" y="1828800"/>
          <a:ext cx="10515600" cy="4352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674970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A picture containing screenshot, table&#10;&#10;Description automatically generated">
            <a:extLst>
              <a:ext uri="{FF2B5EF4-FFF2-40B4-BE49-F238E27FC236}">
                <a16:creationId xmlns:a16="http://schemas.microsoft.com/office/drawing/2014/main" id="{E5A1AAE5-64D7-4707-B8D2-B5C74E4EE18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2" r="1381"/>
          <a:stretch/>
        </p:blipFill>
        <p:spPr>
          <a:xfrm>
            <a:off x="4465320" y="10"/>
            <a:ext cx="7726680" cy="6857990"/>
          </a:xfrm>
          <a:prstGeom prst="rect">
            <a:avLst/>
          </a:prstGeom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1E70D3A-C81C-4A9C-8B7D-A7D6DFFC4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651467" cy="1676603"/>
          </a:xfrm>
        </p:spPr>
        <p:txBody>
          <a:bodyPr>
            <a:normAutofit/>
          </a:bodyPr>
          <a:lstStyle/>
          <a:p>
            <a:r>
              <a:rPr lang="en-GB" dirty="0"/>
              <a:t>Introduction</a:t>
            </a:r>
            <a:endParaRPr lang="en-NL" dirty="0"/>
          </a:p>
        </p:txBody>
      </p:sp>
      <p:graphicFrame>
        <p:nvGraphicFramePr>
          <p:cNvPr id="14" name="Diagram 13">
            <a:extLst>
              <a:ext uri="{FF2B5EF4-FFF2-40B4-BE49-F238E27FC236}">
                <a16:creationId xmlns:a16="http://schemas.microsoft.com/office/drawing/2014/main" id="{83A6C8C7-4098-4735-8F6B-15E721460C4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13910290"/>
              </p:ext>
            </p:extLst>
          </p:nvPr>
        </p:nvGraphicFramePr>
        <p:xfrm>
          <a:off x="4732255" y="197964"/>
          <a:ext cx="7192651" cy="46002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709B69D-3735-4FCD-ACAA-794DFD380971}"/>
              </a:ext>
            </a:extLst>
          </p:cNvPr>
          <p:cNvCxnSpPr/>
          <p:nvPr/>
        </p:nvCxnSpPr>
        <p:spPr>
          <a:xfrm>
            <a:off x="414780" y="2026763"/>
            <a:ext cx="3648173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43" descr="A close up of a logo&#10;&#10;Description automatically generated">
            <a:extLst>
              <a:ext uri="{FF2B5EF4-FFF2-40B4-BE49-F238E27FC236}">
                <a16:creationId xmlns:a16="http://schemas.microsoft.com/office/drawing/2014/main" id="{915648CE-8CAB-4E15-B20B-00855A91015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729" y="2658364"/>
            <a:ext cx="4034667" cy="403466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87093642-3B7F-436E-8786-1063911B3113}"/>
              </a:ext>
            </a:extLst>
          </p:cNvPr>
          <p:cNvSpPr txBox="1"/>
          <p:nvPr/>
        </p:nvSpPr>
        <p:spPr>
          <a:xfrm>
            <a:off x="4465320" y="6259926"/>
            <a:ext cx="22301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- Grady </a:t>
            </a:r>
            <a:r>
              <a:rPr lang="en-GB" sz="2000" dirty="0" err="1"/>
              <a:t>Booch</a:t>
            </a:r>
            <a:endParaRPr lang="en-NL" sz="2000" dirty="0"/>
          </a:p>
        </p:txBody>
      </p:sp>
    </p:spTree>
    <p:extLst>
      <p:ext uri="{BB962C8B-B14F-4D97-AF65-F5344CB8AC3E}">
        <p14:creationId xmlns:p14="http://schemas.microsoft.com/office/powerpoint/2010/main" val="150779067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4" grpId="0">
        <p:bldAsOne/>
      </p:bldGraphic>
      <p:bldP spid="4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882DE-EC91-4025-9294-4FDDFA0094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077" y="869220"/>
            <a:ext cx="3171092" cy="1325563"/>
          </a:xfrm>
        </p:spPr>
        <p:txBody>
          <a:bodyPr/>
          <a:lstStyle/>
          <a:p>
            <a:r>
              <a:rPr lang="en-GB"/>
              <a:t>Project Description</a:t>
            </a:r>
            <a:endParaRPr lang="en-NL" dirty="0"/>
          </a:p>
        </p:txBody>
      </p:sp>
      <p:pic>
        <p:nvPicPr>
          <p:cNvPr id="8" name="Content Placeholder 7" descr="A close up of a map&#10;&#10;Description automatically generated">
            <a:extLst>
              <a:ext uri="{FF2B5EF4-FFF2-40B4-BE49-F238E27FC236}">
                <a16:creationId xmlns:a16="http://schemas.microsoft.com/office/drawing/2014/main" id="{A85F0BB0-32FE-4BD9-82C1-B6EF2DB9EC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1624" y="182488"/>
            <a:ext cx="7930376" cy="6675512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4F1E410-F47D-44B1-AE36-3A03BECC44C8}"/>
              </a:ext>
            </a:extLst>
          </p:cNvPr>
          <p:cNvSpPr txBox="1"/>
          <p:nvPr/>
        </p:nvSpPr>
        <p:spPr>
          <a:xfrm>
            <a:off x="582857" y="2474080"/>
            <a:ext cx="3470540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Software application for </a:t>
            </a:r>
            <a:r>
              <a:rPr lang="en-GB" sz="4000" b="1" u="sng" dirty="0"/>
              <a:t>easy</a:t>
            </a:r>
            <a:r>
              <a:rPr lang="en-GB" sz="2800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800" dirty="0"/>
              <a:t>Share of information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800" dirty="0"/>
              <a:t>Management of tenants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800" dirty="0"/>
              <a:t>Coordination</a:t>
            </a:r>
          </a:p>
        </p:txBody>
      </p:sp>
    </p:spTree>
    <p:extLst>
      <p:ext uri="{BB962C8B-B14F-4D97-AF65-F5344CB8AC3E}">
        <p14:creationId xmlns:p14="http://schemas.microsoft.com/office/powerpoint/2010/main" val="210377974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317BA1A9-768B-4636-8452-60F58E614B3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53" b="20347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scene3d>
            <a:camera prst="orthographicFront">
              <a:rot lat="0" lon="21599987" rev="0"/>
            </a:camera>
            <a:lightRig rig="threePt" dir="t"/>
          </a:scene3d>
        </p:spPr>
      </p:pic>
      <p:sp>
        <p:nvSpPr>
          <p:cNvPr id="10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32BA72-558E-4D74-A221-7F9C4DC8E9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2021" y="3231931"/>
            <a:ext cx="3852041" cy="183405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dirty="0"/>
              <a:t>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A36667-A388-43FE-B894-9A7D532B4A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82910" y="5242675"/>
            <a:ext cx="4330262" cy="683284"/>
          </a:xfrm>
        </p:spPr>
        <p:txBody>
          <a:bodyPr vert="horz" lIns="91440" tIns="45720" rIns="91440" bIns="45720" rtlCol="0">
            <a:noAutofit/>
          </a:bodyPr>
          <a:lstStyle/>
          <a:p>
            <a:pPr marL="0" indent="0" algn="ctr">
              <a:buNone/>
            </a:pPr>
            <a:r>
              <a:rPr lang="en-US" sz="2400" dirty="0"/>
              <a:t>People don’t have an incentive to follow the rules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44601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CA2BFD-DFC5-47F9-98B6-FF94F65D3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6"/>
            <a:ext cx="10905066" cy="1135737"/>
          </a:xfrm>
        </p:spPr>
        <p:txBody>
          <a:bodyPr>
            <a:normAutofit/>
          </a:bodyPr>
          <a:lstStyle/>
          <a:p>
            <a:pPr algn="ctr"/>
            <a:r>
              <a:rPr lang="en-GB" dirty="0"/>
              <a:t>Solutions</a:t>
            </a:r>
            <a:endParaRPr lang="en-NL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E546445-4336-4660-9953-7B3B23BEDFF2}"/>
              </a:ext>
            </a:extLst>
          </p:cNvPr>
          <p:cNvGrpSpPr/>
          <p:nvPr/>
        </p:nvGrpSpPr>
        <p:grpSpPr>
          <a:xfrm>
            <a:off x="1060274" y="1933367"/>
            <a:ext cx="4572295" cy="4907925"/>
            <a:chOff x="1060274" y="1933367"/>
            <a:chExt cx="4572295" cy="4907925"/>
          </a:xfrm>
        </p:grpSpPr>
        <p:pic>
          <p:nvPicPr>
            <p:cNvPr id="7" name="Graphic 6" descr="Browser window">
              <a:extLst>
                <a:ext uri="{FF2B5EF4-FFF2-40B4-BE49-F238E27FC236}">
                  <a16:creationId xmlns:a16="http://schemas.microsoft.com/office/drawing/2014/main" id="{664FDC54-B4AE-454F-A7BD-E7C7C05A10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585536" y="3794259"/>
              <a:ext cx="3047033" cy="3047033"/>
            </a:xfrm>
            <a:prstGeom prst="rect">
              <a:avLst/>
            </a:prstGeom>
          </p:spPr>
        </p:pic>
        <p:pic>
          <p:nvPicPr>
            <p:cNvPr id="5" name="Picture 4" descr="A close up of a logo&#10;&#10;Description automatically generated">
              <a:extLst>
                <a:ext uri="{FF2B5EF4-FFF2-40B4-BE49-F238E27FC236}">
                  <a16:creationId xmlns:a16="http://schemas.microsoft.com/office/drawing/2014/main" id="{11CDBB98-77C6-4516-B608-BE6C5C0AD16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142525">
              <a:off x="1060274" y="2617511"/>
              <a:ext cx="3047033" cy="3276379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B37DF50-439B-4188-B01E-AB5D1F1975B1}"/>
                </a:ext>
              </a:extLst>
            </p:cNvPr>
            <p:cNvSpPr txBox="1"/>
            <p:nvPr/>
          </p:nvSpPr>
          <p:spPr>
            <a:xfrm>
              <a:off x="1159494" y="1933367"/>
              <a:ext cx="402524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dirty="0"/>
                <a:t>C# Windows Form Application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7ED912D-CB2F-4DB4-9A5D-74CC6014B4A5}"/>
              </a:ext>
            </a:extLst>
          </p:cNvPr>
          <p:cNvGrpSpPr/>
          <p:nvPr/>
        </p:nvGrpSpPr>
        <p:grpSpPr>
          <a:xfrm>
            <a:off x="7088957" y="1979533"/>
            <a:ext cx="4775694" cy="4223588"/>
            <a:chOff x="7088957" y="1979533"/>
            <a:chExt cx="4775694" cy="4223588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66BB041-07EE-45C1-9AE3-4B0C3F3D6128}"/>
                </a:ext>
              </a:extLst>
            </p:cNvPr>
            <p:cNvSpPr txBox="1"/>
            <p:nvPr/>
          </p:nvSpPr>
          <p:spPr>
            <a:xfrm>
              <a:off x="7088957" y="1979533"/>
              <a:ext cx="477569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dirty="0"/>
                <a:t>Object-Oriented Programming (OOP)</a:t>
              </a:r>
              <a:endParaRPr lang="en-NL" sz="2400" dirty="0"/>
            </a:p>
          </p:txBody>
        </p:sp>
        <p:pic>
          <p:nvPicPr>
            <p:cNvPr id="21" name="Picture 20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495FB96D-265F-474B-A27A-A599147C9D6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02151" y="3478971"/>
              <a:ext cx="4762500" cy="27241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51848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EB270761-CC40-4F3F-A916-7E3BC3989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87BFFA-3B4F-4CE0-8632-CCF8AE481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4246" y="4939962"/>
            <a:ext cx="9623404" cy="125720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dirty="0"/>
              <a:t>Employee UI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F5FE77B-EA4C-4573-8509-E577DCA8AF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1540"/>
            <a:ext cx="722376" cy="5071110"/>
          </a:xfrm>
          <a:prstGeom prst="rect">
            <a:avLst/>
          </a:prstGeom>
          <a:solidFill>
            <a:srgbClr val="4C52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6" descr="Office worker">
            <a:extLst>
              <a:ext uri="{FF2B5EF4-FFF2-40B4-BE49-F238E27FC236}">
                <a16:creationId xmlns:a16="http://schemas.microsoft.com/office/drawing/2014/main" id="{FCE32D81-1F3B-4A6A-A27A-FD10B79A6C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05194" y="891540"/>
            <a:ext cx="3217333" cy="3217333"/>
          </a:xfrm>
          <a:prstGeom prst="rect">
            <a:avLst/>
          </a:prstGeom>
          <a:effectLst>
            <a:outerShdw blurRad="406400" dist="317500" dir="5400000" sx="89000" sy="89000" rotWithShape="0">
              <a:prstClr val="black">
                <a:alpha val="15000"/>
              </a:prstClr>
            </a:outerShdw>
          </a:effectLst>
        </p:spPr>
      </p:pic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C89AB101-2F98-4E13-B9E9-75F17F68210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97"/>
          <a:stretch/>
        </p:blipFill>
        <p:spPr>
          <a:xfrm>
            <a:off x="4422527" y="100254"/>
            <a:ext cx="7506030" cy="5060731"/>
          </a:xfrm>
          <a:prstGeom prst="rect">
            <a:avLst/>
          </a:prstGeom>
          <a:effectLst>
            <a:outerShdw blurRad="406400" dist="317500" dir="5400000" sx="89000" sy="89000" rotWithShape="0">
              <a:prstClr val="black">
                <a:alpha val="15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051439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EB270761-CC40-4F3F-A916-7E3BC3989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27749C-AEB2-4B9E-81AA-BA6BE53979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4298" y="4908655"/>
            <a:ext cx="9623404" cy="125720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dirty="0"/>
              <a:t>Student UI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F5FE77B-EA4C-4573-8509-E577DCA8AF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1540"/>
            <a:ext cx="722376" cy="5071110"/>
          </a:xfrm>
          <a:prstGeom prst="rect">
            <a:avLst/>
          </a:prstGeom>
          <a:solidFill>
            <a:srgbClr val="4C52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6" descr="Graduation cap">
            <a:extLst>
              <a:ext uri="{FF2B5EF4-FFF2-40B4-BE49-F238E27FC236}">
                <a16:creationId xmlns:a16="http://schemas.microsoft.com/office/drawing/2014/main" id="{74FA7970-0724-4186-8DBB-A1B4FED88B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94168" y="974701"/>
            <a:ext cx="3217333" cy="3217333"/>
          </a:xfrm>
          <a:prstGeom prst="rect">
            <a:avLst/>
          </a:prstGeom>
          <a:effectLst>
            <a:outerShdw blurRad="406400" dist="317500" dir="5400000" sx="89000" sy="89000" rotWithShape="0">
              <a:prstClr val="black">
                <a:alpha val="15000"/>
              </a:prstClr>
            </a:outerShdw>
          </a:effectLst>
        </p:spPr>
      </p:pic>
      <p:pic>
        <p:nvPicPr>
          <p:cNvPr id="10" name="Picture 9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C2AEC465-7A5C-4D8F-86FF-4B1DECDC30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1501" y="369293"/>
            <a:ext cx="7565916" cy="4732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6530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</TotalTime>
  <Words>131</Words>
  <Application>Microsoft Office PowerPoint</Application>
  <PresentationFormat>Widescreen</PresentationFormat>
  <Paragraphs>45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HouseMate</vt:lpstr>
      <vt:lpstr>Front Page</vt:lpstr>
      <vt:lpstr>Contents</vt:lpstr>
      <vt:lpstr>Introduction</vt:lpstr>
      <vt:lpstr>Project Description</vt:lpstr>
      <vt:lpstr>Problems</vt:lpstr>
      <vt:lpstr>Solutions</vt:lpstr>
      <vt:lpstr>Employee UI</vt:lpstr>
      <vt:lpstr>Student UI</vt:lpstr>
      <vt:lpstr>Results</vt:lpstr>
      <vt:lpstr>Reflection</vt:lpstr>
      <vt:lpstr>Thank you for your attention!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HouseMate</dc:title>
  <dc:creator>Nikolov,Georgi G.</dc:creator>
  <cp:lastModifiedBy>Nikolov,Georgi G.</cp:lastModifiedBy>
  <cp:revision>5</cp:revision>
  <dcterms:created xsi:type="dcterms:W3CDTF">2020-01-17T11:01:57Z</dcterms:created>
  <dcterms:modified xsi:type="dcterms:W3CDTF">2020-01-21T07:33:16Z</dcterms:modified>
</cp:coreProperties>
</file>